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8"/>
  </p:notesMasterIdLst>
  <p:sldIdLst>
    <p:sldId id="256" r:id="rId2"/>
    <p:sldId id="257" r:id="rId3"/>
    <p:sldId id="258" r:id="rId4"/>
    <p:sldId id="262" r:id="rId5"/>
    <p:sldId id="290" r:id="rId6"/>
    <p:sldId id="268" r:id="rId7"/>
    <p:sldId id="267" r:id="rId8"/>
    <p:sldId id="266" r:id="rId9"/>
    <p:sldId id="269" r:id="rId10"/>
    <p:sldId id="289" r:id="rId11"/>
    <p:sldId id="270" r:id="rId12"/>
    <p:sldId id="273" r:id="rId13"/>
    <p:sldId id="272" r:id="rId14"/>
    <p:sldId id="274" r:id="rId15"/>
    <p:sldId id="259" r:id="rId16"/>
    <p:sldId id="263" r:id="rId17"/>
    <p:sldId id="280" r:id="rId18"/>
    <p:sldId id="281" r:id="rId19"/>
    <p:sldId id="275" r:id="rId20"/>
    <p:sldId id="276" r:id="rId21"/>
    <p:sldId id="277" r:id="rId22"/>
    <p:sldId id="278" r:id="rId23"/>
    <p:sldId id="279" r:id="rId24"/>
    <p:sldId id="264" r:id="rId25"/>
    <p:sldId id="282" r:id="rId26"/>
    <p:sldId id="283" r:id="rId27"/>
    <p:sldId id="284" r:id="rId28"/>
    <p:sldId id="294" r:id="rId29"/>
    <p:sldId id="293" r:id="rId30"/>
    <p:sldId id="295" r:id="rId31"/>
    <p:sldId id="296" r:id="rId32"/>
    <p:sldId id="297" r:id="rId33"/>
    <p:sldId id="298" r:id="rId34"/>
    <p:sldId id="285" r:id="rId35"/>
    <p:sldId id="287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CC"/>
    <a:srgbClr val="EA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4FD12-1E32-45D0-BD29-8A9810E51ED4}" v="3" dt="2023-08-11T14:55:30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age, Brittany A" userId="daaed012-1921-45f1-9202-d0f8a07f4194" providerId="ADAL" clId="{E824FD12-1E32-45D0-BD29-8A9810E51ED4}"/>
    <pc:docChg chg="custSel modSld">
      <pc:chgData name="Savage, Brittany A" userId="daaed012-1921-45f1-9202-d0f8a07f4194" providerId="ADAL" clId="{E824FD12-1E32-45D0-BD29-8A9810E51ED4}" dt="2023-08-11T14:39:56.992" v="30" actId="1076"/>
      <pc:docMkLst>
        <pc:docMk/>
      </pc:docMkLst>
      <pc:sldChg chg="delSp mod">
        <pc:chgData name="Savage, Brittany A" userId="daaed012-1921-45f1-9202-d0f8a07f4194" providerId="ADAL" clId="{E824FD12-1E32-45D0-BD29-8A9810E51ED4}" dt="2023-08-11T14:35:49.409" v="0" actId="478"/>
        <pc:sldMkLst>
          <pc:docMk/>
          <pc:sldMk cId="450336748" sldId="256"/>
        </pc:sldMkLst>
        <pc:spChg chg="del">
          <ac:chgData name="Savage, Brittany A" userId="daaed012-1921-45f1-9202-d0f8a07f4194" providerId="ADAL" clId="{E824FD12-1E32-45D0-BD29-8A9810E51ED4}" dt="2023-08-11T14:35:49.409" v="0" actId="478"/>
          <ac:spMkLst>
            <pc:docMk/>
            <pc:sldMk cId="450336748" sldId="256"/>
            <ac:spMk id="3" creationId="{CDEDA20D-2D7C-49F0-87BC-D6F458E839C6}"/>
          </ac:spMkLst>
        </pc:spChg>
      </pc:sldChg>
      <pc:sldChg chg="modNotesTx">
        <pc:chgData name="Savage, Brittany A" userId="daaed012-1921-45f1-9202-d0f8a07f4194" providerId="ADAL" clId="{E824FD12-1E32-45D0-BD29-8A9810E51ED4}" dt="2023-08-11T14:36:48.491" v="17" actId="20577"/>
        <pc:sldMkLst>
          <pc:docMk/>
          <pc:sldMk cId="2139568099" sldId="290"/>
        </pc:sldMkLst>
      </pc:sldChg>
      <pc:sldChg chg="addSp delSp modSp mod">
        <pc:chgData name="Savage, Brittany A" userId="daaed012-1921-45f1-9202-d0f8a07f4194" providerId="ADAL" clId="{E824FD12-1E32-45D0-BD29-8A9810E51ED4}" dt="2023-08-11T14:39:56.992" v="30" actId="1076"/>
        <pc:sldMkLst>
          <pc:docMk/>
          <pc:sldMk cId="2476908546" sldId="297"/>
        </pc:sldMkLst>
        <pc:picChg chg="add mod modCrop">
          <ac:chgData name="Savage, Brittany A" userId="daaed012-1921-45f1-9202-d0f8a07f4194" providerId="ADAL" clId="{E824FD12-1E32-45D0-BD29-8A9810E51ED4}" dt="2023-08-11T14:39:56.992" v="30" actId="1076"/>
          <ac:picMkLst>
            <pc:docMk/>
            <pc:sldMk cId="2476908546" sldId="297"/>
            <ac:picMk id="3" creationId="{780D16A9-8DAA-80AC-F708-DED3FBFD3524}"/>
          </ac:picMkLst>
        </pc:picChg>
        <pc:picChg chg="del">
          <ac:chgData name="Savage, Brittany A" userId="daaed012-1921-45f1-9202-d0f8a07f4194" providerId="ADAL" clId="{E824FD12-1E32-45D0-BD29-8A9810E51ED4}" dt="2023-08-11T14:39:12.106" v="18" actId="478"/>
          <ac:picMkLst>
            <pc:docMk/>
            <pc:sldMk cId="2476908546" sldId="297"/>
            <ac:picMk id="11" creationId="{134B4B93-5328-5ABD-8ACE-0E735532D10B}"/>
          </ac:picMkLst>
        </pc:picChg>
      </pc:sldChg>
    </pc:docChg>
  </pc:docChgLst>
  <pc:docChgLst>
    <pc:chgData name="Savage, Brittany A" userId="daaed012-1921-45f1-9202-d0f8a07f4194" providerId="ADAL" clId="{55801D07-40B1-4896-84A5-2BF595CDCD76}"/>
    <pc:docChg chg="modSld">
      <pc:chgData name="Savage, Brittany A" userId="daaed012-1921-45f1-9202-d0f8a07f4194" providerId="ADAL" clId="{55801D07-40B1-4896-84A5-2BF595CDCD76}" dt="2023-07-13T20:07:40.018" v="40" actId="20577"/>
      <pc:docMkLst>
        <pc:docMk/>
      </pc:docMkLst>
      <pc:sldChg chg="addSp delSp modSp mod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450336748" sldId="256"/>
        </pc:sldMkLst>
        <pc:picChg chg="add del mod">
          <ac:chgData name="Savage, Brittany A" userId="daaed012-1921-45f1-9202-d0f8a07f4194" providerId="ADAL" clId="{55801D07-40B1-4896-84A5-2BF595CDCD76}" dt="2023-07-13T18:53:35.235" v="2"/>
          <ac:picMkLst>
            <pc:docMk/>
            <pc:sldMk cId="450336748" sldId="256"/>
            <ac:picMk id="9" creationId="{0B1AD043-B903-8BB7-058C-C3B6E58BBBC9}"/>
          </ac:picMkLst>
        </pc:picChg>
        <pc:picChg chg="add del mod ord">
          <ac:chgData name="Savage, Brittany A" userId="daaed012-1921-45f1-9202-d0f8a07f4194" providerId="ADAL" clId="{55801D07-40B1-4896-84A5-2BF595CDCD76}" dt="2023-07-13T19:20:35.009" v="3"/>
          <ac:picMkLst>
            <pc:docMk/>
            <pc:sldMk cId="450336748" sldId="256"/>
            <ac:picMk id="12" creationId="{7A267CFF-4150-A842-D8C0-33E9BB238B50}"/>
          </ac:picMkLst>
        </pc:picChg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450336748" sldId="256"/>
            <ac:picMk id="13" creationId="{59C42070-2D10-D018-206D-AA66E55C0E5C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2515733885" sldId="257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2515733885" sldId="257"/>
            <ac:picMk id="11" creationId="{A57C3542-A5B0-1CDB-BBBC-C2DE10543D43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2209778588" sldId="258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2209778588" sldId="258"/>
            <ac:picMk id="4" creationId="{FE560615-8B16-69CD-8E1D-F8084AD97650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4106316828" sldId="259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4106316828" sldId="259"/>
            <ac:picMk id="8" creationId="{20A42AE3-0D79-D4BD-2BB0-43D0A211DEB7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1696044524" sldId="262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1696044524" sldId="262"/>
            <ac:picMk id="4" creationId="{5460FA96-1A76-061C-6AA6-493F9DCE1F52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2496008525" sldId="263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2496008525" sldId="263"/>
            <ac:picMk id="4" creationId="{A5D55E48-B874-8EF8-BF3A-E54C5B0ED46E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515085300" sldId="264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515085300" sldId="264"/>
            <ac:picMk id="31" creationId="{677D9778-5703-230A-0CCE-93B9CA6E2F6B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1223532473" sldId="266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1223532473" sldId="266"/>
            <ac:picMk id="5" creationId="{22A3896D-65A3-BFA1-5CF0-FFCCBDEA23D8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2015417454" sldId="267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2015417454" sldId="267"/>
            <ac:picMk id="4" creationId="{D7429534-6886-8D9A-6EC5-F580E7CAA0BB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3886381366" sldId="268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3886381366" sldId="268"/>
            <ac:picMk id="4" creationId="{331F24BD-9505-CA87-FA47-07E9EAA45AA6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4077835281" sldId="269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4077835281" sldId="269"/>
            <ac:picMk id="5" creationId="{38F173A3-12AD-4439-F1F9-F6800A7C2979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1656033046" sldId="270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1656033046" sldId="270"/>
            <ac:picMk id="13" creationId="{1C03D195-920D-04AD-F1C6-0CD0D008336A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3805241408" sldId="272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3805241408" sldId="272"/>
            <ac:picMk id="11" creationId="{4EA28A2B-CE48-03AA-FB8B-DBC26BBA89D3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300194872" sldId="273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300194872" sldId="273"/>
            <ac:picMk id="7" creationId="{9FC72F13-3D54-CEDE-DDB5-EE30A233E91D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2567832858" sldId="274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2567832858" sldId="274"/>
            <ac:picMk id="7" creationId="{97470B2F-262E-70F2-9495-44882B3F9623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4107551367" sldId="275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4107551367" sldId="275"/>
            <ac:picMk id="6" creationId="{1C573700-D904-70EB-B02C-014161C3A501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4157354754" sldId="276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4157354754" sldId="276"/>
            <ac:picMk id="5" creationId="{24D80B87-06E2-46B5-2CA3-ADF0A4C98DD9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213701400" sldId="277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213701400" sldId="277"/>
            <ac:picMk id="5" creationId="{3195DA6C-E748-34A0-348D-A4B618218CA6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4095856146" sldId="278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4095856146" sldId="278"/>
            <ac:picMk id="5" creationId="{F7627B56-F576-29E2-DF8F-7BFF3F7DED8B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2665780282" sldId="279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2665780282" sldId="279"/>
            <ac:picMk id="5" creationId="{82BE5470-83C8-2C83-2B06-2309C88BA7A8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9847984" sldId="280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9847984" sldId="280"/>
            <ac:picMk id="11" creationId="{B458ABAF-D0EE-D14C-0D66-DE619CDCC84D}"/>
          </ac:picMkLst>
        </pc:picChg>
      </pc:sldChg>
      <pc:sldChg chg="addSp delSp modSp mod modTransition modAnim">
        <pc:chgData name="Savage, Brittany A" userId="daaed012-1921-45f1-9202-d0f8a07f4194" providerId="ADAL" clId="{55801D07-40B1-4896-84A5-2BF595CDCD76}" dt="2023-07-13T20:07:40.018" v="40" actId="20577"/>
        <pc:sldMkLst>
          <pc:docMk/>
          <pc:sldMk cId="82479214" sldId="281"/>
        </pc:sldMkLst>
        <pc:spChg chg="mod">
          <ac:chgData name="Savage, Brittany A" userId="daaed012-1921-45f1-9202-d0f8a07f4194" providerId="ADAL" clId="{55801D07-40B1-4896-84A5-2BF595CDCD76}" dt="2023-07-13T20:07:40.018" v="40" actId="20577"/>
          <ac:spMkLst>
            <pc:docMk/>
            <pc:sldMk cId="82479214" sldId="281"/>
            <ac:spMk id="9" creationId="{E4449ABE-C44F-4CAC-A89E-2AEA0B735E2C}"/>
          </ac:spMkLst>
        </pc:spChg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82479214" sldId="281"/>
            <ac:picMk id="4" creationId="{74AE35D3-AB17-3CCB-2C39-5B9CC067644A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3097030440" sldId="282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3097030440" sldId="282"/>
            <ac:picMk id="6" creationId="{F108DA9C-AFB3-0A93-CE54-889EA7DB6747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2738440769" sldId="283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2738440769" sldId="283"/>
            <ac:picMk id="33" creationId="{7DEC65B0-1C8A-5A02-0C02-9804CF454D48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2273543219" sldId="284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2273543219" sldId="284"/>
            <ac:picMk id="5" creationId="{6BE20488-27B4-66C8-8A9C-D39912E238FE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6:11.458" v="30"/>
        <pc:sldMkLst>
          <pc:docMk/>
          <pc:sldMk cId="2689656387" sldId="285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2689656387" sldId="285"/>
            <ac:picMk id="27" creationId="{867A992B-9C49-9694-FE04-6AACB2464A97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1849806545" sldId="286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1849806545" sldId="286"/>
            <ac:picMk id="7" creationId="{B0291D1C-A87F-C7B6-CA9E-BBA1CF655F31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4151036465" sldId="287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4151036465" sldId="287"/>
            <ac:picMk id="27" creationId="{833CAB59-6861-CE53-01B1-63C146600E73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2581737887" sldId="289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2581737887" sldId="289"/>
            <ac:picMk id="11" creationId="{FAEB20A6-FA7D-8FD7-DF27-EA43CD68E777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2139568099" sldId="290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2139568099" sldId="290"/>
            <ac:picMk id="6" creationId="{C2478D01-ADE0-0557-6A3F-38990474A07D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3723957701" sldId="293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3723957701" sldId="293"/>
            <ac:picMk id="10" creationId="{460E29ED-A64C-FFAD-EAE8-AE56233F6920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1582623224" sldId="294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1582623224" sldId="294"/>
            <ac:picMk id="11" creationId="{6370E71B-3739-972B-DC0E-AE47AC92AC03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961504337" sldId="295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961504337" sldId="295"/>
            <ac:picMk id="12" creationId="{8BE80402-C951-8154-20DD-6D8A18AA0D9C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3437348400" sldId="296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3437348400" sldId="296"/>
            <ac:picMk id="13" creationId="{2E1D3CE5-711C-76AF-869B-C0CE59C701B6}"/>
          </ac:picMkLst>
        </pc:picChg>
      </pc:sldChg>
      <pc:sldChg chg="addSp delSp modSp modTransition modAnim">
        <pc:chgData name="Savage, Brittany A" userId="daaed012-1921-45f1-9202-d0f8a07f4194" providerId="ADAL" clId="{55801D07-40B1-4896-84A5-2BF595CDCD76}" dt="2023-07-13T20:05:35.700" v="17"/>
        <pc:sldMkLst>
          <pc:docMk/>
          <pc:sldMk cId="2476908546" sldId="297"/>
        </pc:sldMkLst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2476908546" sldId="297"/>
            <ac:picMk id="6" creationId="{08E8A201-AF44-0CAE-950B-3F3F62A942B5}"/>
          </ac:picMkLst>
        </pc:picChg>
      </pc:sldChg>
      <pc:sldChg chg="addSp delSp modSp mod modTransition modAnim">
        <pc:chgData name="Savage, Brittany A" userId="daaed012-1921-45f1-9202-d0f8a07f4194" providerId="ADAL" clId="{55801D07-40B1-4896-84A5-2BF595CDCD76}" dt="2023-07-13T20:07:12.842" v="34" actId="255"/>
        <pc:sldMkLst>
          <pc:docMk/>
          <pc:sldMk cId="830541498" sldId="298"/>
        </pc:sldMkLst>
        <pc:spChg chg="mod">
          <ac:chgData name="Savage, Brittany A" userId="daaed012-1921-45f1-9202-d0f8a07f4194" providerId="ADAL" clId="{55801D07-40B1-4896-84A5-2BF595CDCD76}" dt="2023-07-13T20:07:12.842" v="34" actId="255"/>
          <ac:spMkLst>
            <pc:docMk/>
            <pc:sldMk cId="830541498" sldId="298"/>
            <ac:spMk id="5" creationId="{39A88938-0B20-C2A4-BDE5-16E982270D8D}"/>
          </ac:spMkLst>
        </pc:spChg>
        <pc:picChg chg="add del mod">
          <ac:chgData name="Savage, Brittany A" userId="daaed012-1921-45f1-9202-d0f8a07f4194" providerId="ADAL" clId="{55801D07-40B1-4896-84A5-2BF595CDCD76}" dt="2023-07-13T20:05:35.700" v="17"/>
          <ac:picMkLst>
            <pc:docMk/>
            <pc:sldMk cId="830541498" sldId="298"/>
            <ac:picMk id="7" creationId="{B2B24050-4C66-71B7-580E-F1633494E1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0C38E-6A45-4962-BF16-D039412F4AF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D6E43-DD29-4E9D-BF68-4E768F6C8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6E43-DD29-4E9D-BF68-4E768F6C8D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2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#1 in 2008 so we have made improvements but we want to be better. Data takes a long time to get updated so we expect we are much better now but we don’t know for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6E43-DD29-4E9D-BF68-4E768F6C8D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28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stroke progresses, depending on where it is, the more of the brain becomes affected and can die.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6E43-DD29-4E9D-BF68-4E768F6C8D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63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brain cells do you think die per second a stroke is happening?</a:t>
            </a:r>
            <a:br>
              <a:rPr lang="en-US" dirty="0"/>
            </a:br>
            <a:r>
              <a:rPr lang="en-US" dirty="0"/>
              <a:t>Lost brain cells=lost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6E43-DD29-4E9D-BF68-4E768F6C8D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83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6E43-DD29-4E9D-BF68-4E768F6C8D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92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IS BRAIN!!! The longer you let a stroke go without seeking help, the more your brain 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6E43-DD29-4E9D-BF68-4E768F6C8D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48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remember how to recognize a stroke, just remember BE FAST!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6E43-DD29-4E9D-BF68-4E768F6C8D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7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both sides of the picture look similar? If not, what’s different?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6E43-DD29-4E9D-BF68-4E768F6C8D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picture of the blood vessels in the brain looks complex and crazy, so instead, let’s think of it all like plumbing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6E43-DD29-4E9D-BF68-4E768F6C8D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8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a stroke like a clogged sink, who hasn’t unfortunately experienced this once or twice?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6E43-DD29-4E9D-BF68-4E768F6C8D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 we do when this happens?</a:t>
            </a:r>
            <a:br>
              <a:rPr lang="en-US" dirty="0"/>
            </a:br>
            <a:r>
              <a:rPr lang="en-US" dirty="0"/>
              <a:t>Typical answers: call a plumber, </a:t>
            </a:r>
            <a:r>
              <a:rPr lang="en-US" dirty="0" err="1"/>
              <a:t>drano</a:t>
            </a:r>
            <a:r>
              <a:rPr lang="en-US" dirty="0"/>
              <a:t>, drain snake</a:t>
            </a:r>
            <a:br>
              <a:rPr lang="en-US" dirty="0"/>
            </a:br>
            <a:r>
              <a:rPr lang="en-US" dirty="0"/>
              <a:t>Essentially, we will do the same thing for the brain! We will consult the brain doctor and they will tell us the best way to help fix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6E43-DD29-4E9D-BF68-4E768F6C8D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2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6E43-DD29-4E9D-BF68-4E768F6C8D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96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best and most ideal treatment of our clogged brain---medication. Unclogs the brain faster so less brain cells die. Think of it as “Brain-O”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6E43-DD29-4E9D-BF68-4E768F6C8D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00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the clog persists or if for some reason the “brain-o” is not good for the patient, they can do a procedure called a thrombectomy. You can think of it as the “brain snake”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6E43-DD29-4E9D-BF68-4E768F6C8D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48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and let them guess---do you think Arkansas ranks high/bad in stroke death/disability or lower?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D6E43-DD29-4E9D-BF68-4E768F6C8D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6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Friday, August 11,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8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Friday, August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Friday, August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5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Friday, August 11,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Friday, August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3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Friday, August 11,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8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Friday, August 11,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9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Friday, August 11,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Friday, August 11,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Friday, August 11,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Friday, August 11,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4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Friday, August 11,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50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5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microsoft.com/office/2007/relationships/hdphoto" Target="../media/hdphoto7.wdp"/><Relationship Id="rId5" Type="http://schemas.openxmlformats.org/officeDocument/2006/relationships/image" Target="../media/image40.png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g"/><Relationship Id="rId9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D3BA-55F3-43A7-AA4E-7D3484621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181" y="1298793"/>
            <a:ext cx="5015638" cy="2795738"/>
          </a:xfrm>
        </p:spPr>
        <p:txBody>
          <a:bodyPr>
            <a:normAutofit/>
          </a:bodyPr>
          <a:lstStyle/>
          <a:p>
            <a:r>
              <a:rPr lang="en-US" sz="8800" dirty="0"/>
              <a:t>Stroke:</a:t>
            </a:r>
            <a:br>
              <a:rPr lang="en-US" sz="7200" dirty="0"/>
            </a:br>
            <a:r>
              <a:rPr lang="en-US" sz="6000" dirty="0"/>
              <a:t>What you need </a:t>
            </a:r>
            <a:br>
              <a:rPr lang="en-US" sz="6000" dirty="0"/>
            </a:br>
            <a:r>
              <a:rPr lang="en-US" sz="6000" dirty="0"/>
              <a:t>to know</a:t>
            </a:r>
            <a:endParaRPr lang="en-US" sz="7200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9210428-6E2E-468B-940B-78800E6955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037" y="5458540"/>
            <a:ext cx="3051926" cy="7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3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4698F2-8147-4AFB-9043-36ACE11C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32" y="604651"/>
            <a:ext cx="2957482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Call a professional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61A0B4F-ADED-4F91-A4BD-79C00CC01CC3}"/>
              </a:ext>
            </a:extLst>
          </p:cNvPr>
          <p:cNvSpPr/>
          <p:nvPr/>
        </p:nvSpPr>
        <p:spPr>
          <a:xfrm>
            <a:off x="4648197" y="3259314"/>
            <a:ext cx="1711354" cy="9815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F7811C62-390E-4CB8-B8A7-D0CF64151A40}"/>
              </a:ext>
            </a:extLst>
          </p:cNvPr>
          <p:cNvSpPr txBox="1">
            <a:spLocks/>
          </p:cNvSpPr>
          <p:nvPr/>
        </p:nvSpPr>
        <p:spPr>
          <a:xfrm>
            <a:off x="7612092" y="604651"/>
            <a:ext cx="295748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400" kern="1200" cap="none" spc="4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Vascular Neurologist</a:t>
            </a:r>
          </a:p>
        </p:txBody>
      </p:sp>
      <p:pic>
        <p:nvPicPr>
          <p:cNvPr id="15" name="Content Placeholder 14" descr="A picture containing toy, LEGO, doll&#10;&#10;Description automatically generated">
            <a:extLst>
              <a:ext uri="{FF2B5EF4-FFF2-40B4-BE49-F238E27FC236}">
                <a16:creationId xmlns:a16="http://schemas.microsoft.com/office/drawing/2014/main" id="{300325D1-DC30-4C05-B018-8CF981A522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30" y="1520656"/>
            <a:ext cx="4320851" cy="4320851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C0C509-5F70-46B1-B35A-50E15FA437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721" y="3340662"/>
            <a:ext cx="4519274" cy="32513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83BDB3-D062-447D-841E-CB13D7E92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467" y="1215869"/>
            <a:ext cx="2430989" cy="3796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7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4698F2-8147-4AFB-9043-36ACE11C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32" y="604651"/>
            <a:ext cx="2957482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Clog Buster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E5F64B8-25D7-43AB-9C10-0D1C403D74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93" y="1343315"/>
            <a:ext cx="3619760" cy="4813511"/>
          </a:xfr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912673F-2249-4F79-BC9D-475B500FB2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295" y="1316051"/>
            <a:ext cx="4310673" cy="309506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61A0B4F-ADED-4F91-A4BD-79C00CC01CC3}"/>
              </a:ext>
            </a:extLst>
          </p:cNvPr>
          <p:cNvSpPr/>
          <p:nvPr/>
        </p:nvSpPr>
        <p:spPr>
          <a:xfrm>
            <a:off x="4648197" y="3259314"/>
            <a:ext cx="1711354" cy="9815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indoor, close&#10;&#10;Description automatically generated">
            <a:extLst>
              <a:ext uri="{FF2B5EF4-FFF2-40B4-BE49-F238E27FC236}">
                <a16:creationId xmlns:a16="http://schemas.microsoft.com/office/drawing/2014/main" id="{AC8084DE-2AB5-49BA-8CC3-A4C78491764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495" y="4117672"/>
            <a:ext cx="4310673" cy="2425810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F7811C62-390E-4CB8-B8A7-D0CF64151A40}"/>
              </a:ext>
            </a:extLst>
          </p:cNvPr>
          <p:cNvSpPr txBox="1">
            <a:spLocks/>
          </p:cNvSpPr>
          <p:nvPr/>
        </p:nvSpPr>
        <p:spPr>
          <a:xfrm>
            <a:off x="7612092" y="604651"/>
            <a:ext cx="295748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400" kern="1200" cap="none" spc="4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Clot Buster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0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4698F2-8147-4AFB-9043-36ACE11C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845" y="604651"/>
            <a:ext cx="2957482" cy="1477328"/>
          </a:xfrm>
        </p:spPr>
        <p:txBody>
          <a:bodyPr/>
          <a:lstStyle/>
          <a:p>
            <a:pPr algn="ctr"/>
            <a:r>
              <a:rPr lang="en-US" dirty="0"/>
              <a:t>Before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FAAB0BD-778F-4BD1-A469-74F49FDF5A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968" y="1163634"/>
            <a:ext cx="3597236" cy="5237081"/>
          </a:xfr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19DDDACF-DD5D-493D-8FFB-DA5996E40F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3796" y="1247371"/>
            <a:ext cx="3880826" cy="5153344"/>
          </a:xfr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61A0B4F-ADED-4F91-A4BD-79C00CC01CC3}"/>
              </a:ext>
            </a:extLst>
          </p:cNvPr>
          <p:cNvSpPr/>
          <p:nvPr/>
        </p:nvSpPr>
        <p:spPr>
          <a:xfrm>
            <a:off x="5240323" y="3125090"/>
            <a:ext cx="1711354" cy="9815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F7811C62-390E-4CB8-B8A7-D0CF64151A40}"/>
              </a:ext>
            </a:extLst>
          </p:cNvPr>
          <p:cNvSpPr txBox="1">
            <a:spLocks/>
          </p:cNvSpPr>
          <p:nvPr/>
        </p:nvSpPr>
        <p:spPr>
          <a:xfrm>
            <a:off x="7915468" y="604651"/>
            <a:ext cx="295748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400" kern="1200" cap="none" spc="4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After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9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4698F2-8147-4AFB-9043-36ACE11C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67" y="604651"/>
            <a:ext cx="2957482" cy="1477328"/>
          </a:xfrm>
        </p:spPr>
        <p:txBody>
          <a:bodyPr/>
          <a:lstStyle/>
          <a:p>
            <a:pPr algn="ctr"/>
            <a:r>
              <a:rPr lang="en-US" dirty="0"/>
              <a:t>Drain Snake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01E5DF1-19C9-44A9-9407-FE5D394776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26" y="1770223"/>
            <a:ext cx="3959694" cy="3959694"/>
          </a:xfr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61A0B4F-ADED-4F91-A4BD-79C00CC01CC3}"/>
              </a:ext>
            </a:extLst>
          </p:cNvPr>
          <p:cNvSpPr/>
          <p:nvPr/>
        </p:nvSpPr>
        <p:spPr>
          <a:xfrm>
            <a:off x="4359236" y="3259314"/>
            <a:ext cx="1711354" cy="9815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F7811C62-390E-4CB8-B8A7-D0CF64151A40}"/>
              </a:ext>
            </a:extLst>
          </p:cNvPr>
          <p:cNvSpPr txBox="1">
            <a:spLocks/>
          </p:cNvSpPr>
          <p:nvPr/>
        </p:nvSpPr>
        <p:spPr>
          <a:xfrm>
            <a:off x="7729537" y="604651"/>
            <a:ext cx="295748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400" kern="1200" cap="none" spc="4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Thrombectomy</a:t>
            </a:r>
            <a:br>
              <a:rPr lang="en-US" dirty="0"/>
            </a:br>
            <a:r>
              <a:rPr lang="en-US" dirty="0"/>
              <a:t>“Brain Snake”</a:t>
            </a:r>
          </a:p>
        </p:txBody>
      </p:sp>
      <p:pic>
        <p:nvPicPr>
          <p:cNvPr id="5" name="Picture 4" descr="A picture containing indoor, close, vegetable&#10;&#10;Description automatically generated">
            <a:extLst>
              <a:ext uri="{FF2B5EF4-FFF2-40B4-BE49-F238E27FC236}">
                <a16:creationId xmlns:a16="http://schemas.microsoft.com/office/drawing/2014/main" id="{7524D761-C7D2-4F6F-B303-675A4C983A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22" y="2081979"/>
            <a:ext cx="5943134" cy="33430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52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4698F2-8147-4AFB-9043-36ACE11C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45" y="604651"/>
            <a:ext cx="2957482" cy="1477328"/>
          </a:xfrm>
        </p:spPr>
        <p:txBody>
          <a:bodyPr/>
          <a:lstStyle/>
          <a:p>
            <a:pPr algn="ctr"/>
            <a:r>
              <a:rPr lang="en-US" dirty="0"/>
              <a:t>Before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61A0B4F-ADED-4F91-A4BD-79C00CC01CC3}"/>
              </a:ext>
            </a:extLst>
          </p:cNvPr>
          <p:cNvSpPr/>
          <p:nvPr/>
        </p:nvSpPr>
        <p:spPr>
          <a:xfrm>
            <a:off x="5240323" y="3250925"/>
            <a:ext cx="1711354" cy="9815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F7811C62-390E-4CB8-B8A7-D0CF64151A40}"/>
              </a:ext>
            </a:extLst>
          </p:cNvPr>
          <p:cNvSpPr txBox="1">
            <a:spLocks/>
          </p:cNvSpPr>
          <p:nvPr/>
        </p:nvSpPr>
        <p:spPr>
          <a:xfrm>
            <a:off x="8075675" y="604651"/>
            <a:ext cx="295748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400" kern="1200" cap="none" spc="4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After</a:t>
            </a:r>
          </a:p>
        </p:txBody>
      </p:sp>
      <p:pic>
        <p:nvPicPr>
          <p:cNvPr id="13" name="Picture 12" descr="Map&#10;&#10;Description automatically generated with medium confidence">
            <a:extLst>
              <a:ext uri="{FF2B5EF4-FFF2-40B4-BE49-F238E27FC236}">
                <a16:creationId xmlns:a16="http://schemas.microsoft.com/office/drawing/2014/main" id="{8C9C7633-457A-4E48-BF6B-166DF98E2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91" y="1347528"/>
            <a:ext cx="4840991" cy="4874207"/>
          </a:xfrm>
          <a:prstGeom prst="rect">
            <a:avLst/>
          </a:prstGeom>
        </p:spPr>
      </p:pic>
      <p:pic>
        <p:nvPicPr>
          <p:cNvPr id="15" name="Picture 14" descr="Map&#10;&#10;Description automatically generated with medium confidence">
            <a:extLst>
              <a:ext uri="{FF2B5EF4-FFF2-40B4-BE49-F238E27FC236}">
                <a16:creationId xmlns:a16="http://schemas.microsoft.com/office/drawing/2014/main" id="{3519DF05-2D76-4625-939D-92264A4CB9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2922" y="1343315"/>
            <a:ext cx="4751987" cy="49100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78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D0BD43-D839-4217-8475-E868F0C5F5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668" y="6148873"/>
            <a:ext cx="2265982" cy="591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20F525-AF10-42C1-864C-E603FF0234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120" y="461395"/>
            <a:ext cx="11773760" cy="5593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934262-0BC8-4525-AE9E-EC5B5A44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399" y="715211"/>
            <a:ext cx="2551707" cy="147732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Hemorrhagic Stroke: </a:t>
            </a:r>
            <a:r>
              <a:rPr lang="en-US" sz="3200" b="1" u="sng" dirty="0">
                <a:solidFill>
                  <a:schemeClr val="accent3">
                    <a:lumMod val="50000"/>
                  </a:schemeClr>
                </a:solidFill>
              </a:rPr>
              <a:t>Burst vessel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or </a:t>
            </a:r>
            <a:b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burst aneurysm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DB6FA4D-D06D-4942-9460-D14AAA450B6D}"/>
              </a:ext>
            </a:extLst>
          </p:cNvPr>
          <p:cNvSpPr txBox="1">
            <a:spLocks/>
          </p:cNvSpPr>
          <p:nvPr/>
        </p:nvSpPr>
        <p:spPr>
          <a:xfrm>
            <a:off x="8925347" y="461395"/>
            <a:ext cx="179664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none" spc="4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Ischemic Stroke: </a:t>
            </a:r>
          </a:p>
          <a:p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</a:rPr>
              <a:t>Blocked vessel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(clot or plaque)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0C952E25-9D64-4C4F-8EF3-9ADED8DD487A}"/>
              </a:ext>
            </a:extLst>
          </p:cNvPr>
          <p:cNvSpPr txBox="1">
            <a:spLocks/>
          </p:cNvSpPr>
          <p:nvPr/>
        </p:nvSpPr>
        <p:spPr>
          <a:xfrm>
            <a:off x="725549" y="2805468"/>
            <a:ext cx="1817699" cy="105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none" spc="4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FFFF"/>
                </a:solidFill>
              </a:rPr>
              <a:t>BURST PIPE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CD45CF2-0EE5-4D4F-93E3-B6003530151C}"/>
              </a:ext>
            </a:extLst>
          </p:cNvPr>
          <p:cNvSpPr txBox="1">
            <a:spLocks/>
          </p:cNvSpPr>
          <p:nvPr/>
        </p:nvSpPr>
        <p:spPr>
          <a:xfrm>
            <a:off x="10616324" y="3173618"/>
            <a:ext cx="1817699" cy="1053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none" spc="4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FFFF"/>
                </a:solidFill>
              </a:rPr>
              <a:t>CLOG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D0BD43-D839-4217-8475-E868F0C5F5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668" y="6148873"/>
            <a:ext cx="2265982" cy="59112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999C264-7530-4612-8F40-0CA89F64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814" y="371927"/>
            <a:ext cx="6925359" cy="1477328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What about TIAs or “mini-strokes”?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449ABE-C44F-4CAC-A89E-2AEA0B73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494" y="2281760"/>
            <a:ext cx="5579371" cy="402415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“Warning strokes!”</a:t>
            </a:r>
          </a:p>
          <a:p>
            <a:r>
              <a:rPr lang="en-US" sz="3200" dirty="0">
                <a:solidFill>
                  <a:srgbClr val="FFFFFF"/>
                </a:solidFill>
              </a:rPr>
              <a:t>High risk for stroke within next 24-48 hours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Symptoms-same as stroke</a:t>
            </a:r>
          </a:p>
          <a:p>
            <a:r>
              <a:rPr lang="en-US" sz="3200" dirty="0">
                <a:solidFill>
                  <a:srgbClr val="FFFFFF"/>
                </a:solidFill>
              </a:rPr>
              <a:t>No lasting damage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39F0531-9D83-4E5F-92BB-7F7FC9C4FD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33" y="2281760"/>
            <a:ext cx="5951865" cy="32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08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D0BD43-D839-4217-8475-E868F0C5F5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668" y="6148873"/>
            <a:ext cx="2265982" cy="59112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999C264-7530-4612-8F40-0CA89F64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316" y="244510"/>
            <a:ext cx="5579367" cy="147732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Why does it matter?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449ABE-C44F-4CAC-A89E-2AEA0B73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56" y="1630374"/>
            <a:ext cx="11175999" cy="48140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Stroke can happen to </a:t>
            </a:r>
            <a:r>
              <a:rPr lang="en-US" sz="4000" b="1" u="sng" dirty="0">
                <a:solidFill>
                  <a:srgbClr val="FFFFFF"/>
                </a:solidFill>
              </a:rPr>
              <a:t>ANYONE</a:t>
            </a:r>
            <a:r>
              <a:rPr lang="en-US" sz="4000" dirty="0">
                <a:solidFill>
                  <a:srgbClr val="FFFFFF"/>
                </a:solidFill>
              </a:rPr>
              <a:t> of </a:t>
            </a:r>
            <a:r>
              <a:rPr lang="en-US" sz="4000" b="1" u="sng" dirty="0">
                <a:solidFill>
                  <a:srgbClr val="FFFFFF"/>
                </a:solidFill>
              </a:rPr>
              <a:t>ANY AGE</a:t>
            </a:r>
            <a:endParaRPr lang="en-US" sz="4000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Stroke is the </a:t>
            </a:r>
            <a:r>
              <a:rPr lang="en-US" sz="3200" b="1" u="sng" dirty="0">
                <a:solidFill>
                  <a:srgbClr val="FFFFFF"/>
                </a:solidFill>
              </a:rPr>
              <a:t>#1</a:t>
            </a:r>
            <a:r>
              <a:rPr lang="en-US" sz="3200" dirty="0">
                <a:solidFill>
                  <a:srgbClr val="FFFFFF"/>
                </a:solidFill>
              </a:rPr>
              <a:t> cause of </a:t>
            </a:r>
            <a:r>
              <a:rPr lang="en-US" sz="3200" b="1" u="sng" dirty="0">
                <a:solidFill>
                  <a:srgbClr val="FFFFFF"/>
                </a:solidFill>
              </a:rPr>
              <a:t>death</a:t>
            </a:r>
            <a:r>
              <a:rPr lang="en-US" sz="3200" dirty="0">
                <a:solidFill>
                  <a:srgbClr val="FFFFFF"/>
                </a:solidFill>
              </a:rPr>
              <a:t> and </a:t>
            </a:r>
            <a:r>
              <a:rPr lang="en-US" sz="3200" b="1" u="sng" dirty="0">
                <a:solidFill>
                  <a:srgbClr val="FFFFFF"/>
                </a:solidFill>
              </a:rPr>
              <a:t>disability</a:t>
            </a:r>
            <a:r>
              <a:rPr lang="en-US" sz="3200" dirty="0">
                <a:solidFill>
                  <a:srgbClr val="FFFFFF"/>
                </a:solidFill>
              </a:rPr>
              <a:t> in the world</a:t>
            </a:r>
          </a:p>
          <a:p>
            <a:r>
              <a:rPr lang="en-US" sz="3200" dirty="0">
                <a:solidFill>
                  <a:srgbClr val="FFFFFF"/>
                </a:solidFill>
              </a:rPr>
              <a:t>In the United States, a stroke happens </a:t>
            </a:r>
            <a:r>
              <a:rPr lang="en-US" sz="3200" u="sng" dirty="0">
                <a:solidFill>
                  <a:srgbClr val="FFFFFF"/>
                </a:solidFill>
              </a:rPr>
              <a:t>every 45 seconds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Death due to stroke every 3.3 minutes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Where do you think Arkansas ranks??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D0BD43-D839-4217-8475-E868F0C5F5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668" y="6148873"/>
            <a:ext cx="2265982" cy="59112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999C264-7530-4612-8F40-0CA89F64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316" y="244510"/>
            <a:ext cx="5579367" cy="147732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Why does it matter?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449ABE-C44F-4CAC-A89E-2AEA0B73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56" y="1630374"/>
            <a:ext cx="11175999" cy="48140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Stroke can happen to </a:t>
            </a:r>
            <a:r>
              <a:rPr lang="en-US" sz="4000" b="1" u="sng" dirty="0">
                <a:solidFill>
                  <a:srgbClr val="FFFFFF"/>
                </a:solidFill>
              </a:rPr>
              <a:t>ANYONE</a:t>
            </a:r>
            <a:r>
              <a:rPr lang="en-US" sz="4000" dirty="0">
                <a:solidFill>
                  <a:srgbClr val="FFFFFF"/>
                </a:solidFill>
              </a:rPr>
              <a:t> of </a:t>
            </a:r>
            <a:r>
              <a:rPr lang="en-US" sz="4000" b="1" u="sng" dirty="0">
                <a:solidFill>
                  <a:srgbClr val="FFFFFF"/>
                </a:solidFill>
              </a:rPr>
              <a:t>ANY AGE</a:t>
            </a:r>
            <a:endParaRPr lang="en-US" sz="4000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Stroke is the </a:t>
            </a:r>
            <a:r>
              <a:rPr lang="en-US" sz="3200" b="1" u="sng" dirty="0">
                <a:solidFill>
                  <a:srgbClr val="FFFFFF"/>
                </a:solidFill>
              </a:rPr>
              <a:t>#1</a:t>
            </a:r>
            <a:r>
              <a:rPr lang="en-US" sz="3200" dirty="0">
                <a:solidFill>
                  <a:srgbClr val="FFFFFF"/>
                </a:solidFill>
              </a:rPr>
              <a:t> cause of </a:t>
            </a:r>
            <a:r>
              <a:rPr lang="en-US" sz="3200" b="1" u="sng" dirty="0">
                <a:solidFill>
                  <a:srgbClr val="FFFFFF"/>
                </a:solidFill>
              </a:rPr>
              <a:t>death</a:t>
            </a:r>
            <a:r>
              <a:rPr lang="en-US" sz="3200" dirty="0">
                <a:solidFill>
                  <a:srgbClr val="FFFFFF"/>
                </a:solidFill>
              </a:rPr>
              <a:t> and </a:t>
            </a:r>
            <a:r>
              <a:rPr lang="en-US" sz="3200" b="1" u="sng" dirty="0">
                <a:solidFill>
                  <a:srgbClr val="FFFFFF"/>
                </a:solidFill>
              </a:rPr>
              <a:t>disability</a:t>
            </a:r>
            <a:r>
              <a:rPr lang="en-US" sz="3200" dirty="0">
                <a:solidFill>
                  <a:srgbClr val="FFFFFF"/>
                </a:solidFill>
              </a:rPr>
              <a:t> in the world</a:t>
            </a:r>
          </a:p>
          <a:p>
            <a:r>
              <a:rPr lang="en-US" sz="3200" dirty="0">
                <a:solidFill>
                  <a:srgbClr val="FFFFFF"/>
                </a:solidFill>
              </a:rPr>
              <a:t>In the United States, a stroke happens </a:t>
            </a:r>
            <a:r>
              <a:rPr lang="en-US" sz="3200" u="sng" dirty="0">
                <a:solidFill>
                  <a:srgbClr val="FFFFFF"/>
                </a:solidFill>
              </a:rPr>
              <a:t>every 45 seconds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Death due to stroke every 3.3 minutes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Arkansas is ranked </a:t>
            </a:r>
            <a:r>
              <a:rPr lang="en-US" sz="3200" b="1" u="sng" dirty="0">
                <a:solidFill>
                  <a:srgbClr val="FFFFFF"/>
                </a:solidFill>
              </a:rPr>
              <a:t>#5</a:t>
            </a:r>
            <a:r>
              <a:rPr lang="en-US" sz="3200" dirty="0">
                <a:solidFill>
                  <a:srgbClr val="FFFFFF"/>
                </a:solidFill>
              </a:rPr>
              <a:t> in stroke death and disability (2022)</a:t>
            </a:r>
          </a:p>
        </p:txBody>
      </p:sp>
    </p:spTree>
    <p:extLst>
      <p:ext uri="{BB962C8B-B14F-4D97-AF65-F5344CB8AC3E}">
        <p14:creationId xmlns:p14="http://schemas.microsoft.com/office/powerpoint/2010/main" val="82479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3E5919-C7E2-4FDD-8641-CE42CCFCEE0D}"/>
              </a:ext>
            </a:extLst>
          </p:cNvPr>
          <p:cNvSpPr/>
          <p:nvPr/>
        </p:nvSpPr>
        <p:spPr>
          <a:xfrm>
            <a:off x="329312" y="1971207"/>
            <a:ext cx="11457992" cy="3640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99C264-7530-4612-8F40-0CA89F64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316" y="244510"/>
            <a:ext cx="5579367" cy="147732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Why does it matter?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449ABE-C44F-4CAC-A89E-2AEA0B73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704" y="1014992"/>
            <a:ext cx="5579371" cy="125000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FFFF"/>
                </a:solidFill>
              </a:rPr>
              <a:t>TIME IS BRAIN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FFFF"/>
                </a:solidFill>
              </a:rPr>
              <a:t>TIME LOST=BRAIN LOST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A0CC42-D1B3-4FD4-BCCF-3B87DEB235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39" y="1889996"/>
            <a:ext cx="11432865" cy="3657157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5991152-BAE4-458F-867F-A876AFA963F6}"/>
              </a:ext>
            </a:extLst>
          </p:cNvPr>
          <p:cNvSpPr txBox="1">
            <a:spLocks/>
          </p:cNvSpPr>
          <p:nvPr/>
        </p:nvSpPr>
        <p:spPr>
          <a:xfrm>
            <a:off x="1585520" y="5692810"/>
            <a:ext cx="9404058" cy="12500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The Hand Extrablack" panose="03070A02030502020204" pitchFamily="66" charset="0"/>
              <a:buNone/>
            </a:pPr>
            <a:r>
              <a:rPr lang="en-US" sz="3200" dirty="0">
                <a:solidFill>
                  <a:srgbClr val="FFFFFF"/>
                </a:solidFill>
              </a:rPr>
              <a:t>4.5 HOUR WINDOW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The Hand Extrablack" panose="03070A02030502020204" pitchFamily="66" charset="0"/>
              <a:buNone/>
            </a:pPr>
            <a:r>
              <a:rPr lang="en-US" sz="3200" dirty="0">
                <a:solidFill>
                  <a:srgbClr val="FFFFFF"/>
                </a:solidFill>
              </a:rPr>
              <a:t>FASTER TREATMENT=BETTER OUTCOMES</a:t>
            </a:r>
          </a:p>
        </p:txBody>
      </p:sp>
    </p:spTree>
    <p:extLst>
      <p:ext uri="{BB962C8B-B14F-4D97-AF65-F5344CB8AC3E}">
        <p14:creationId xmlns:p14="http://schemas.microsoft.com/office/powerpoint/2010/main" val="410755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0ED8BB0F-483C-4F2A-B5DC-2CFF2799B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53" y="0"/>
            <a:ext cx="6858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9125AAD-5C06-4CD4-BA8F-E15A1639D383}"/>
              </a:ext>
            </a:extLst>
          </p:cNvPr>
          <p:cNvSpPr txBox="1">
            <a:spLocks/>
          </p:cNvSpPr>
          <p:nvPr/>
        </p:nvSpPr>
        <p:spPr>
          <a:xfrm>
            <a:off x="7372162" y="3306740"/>
            <a:ext cx="4589117" cy="964959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400" kern="1200" cap="none" spc="4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QUIZ TIME!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6F41C29-310B-4A1D-9369-54F3CC4234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668" y="6148873"/>
            <a:ext cx="2265982" cy="5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3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999C264-7530-4612-8F40-0CA89F64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316" y="244510"/>
            <a:ext cx="5579367" cy="147732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Why does it matter?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449ABE-C44F-4CAC-A89E-2AEA0B73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316" y="1096835"/>
            <a:ext cx="5579371" cy="12500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TIME IS BRAIN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TIME LOST=BRAIN LOST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02B46B0-D244-4599-847B-1EB3C75E6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2083"/>
              </p:ext>
            </p:extLst>
          </p:nvPr>
        </p:nvGraphicFramePr>
        <p:xfrm>
          <a:off x="1619594" y="2452913"/>
          <a:ext cx="8952810" cy="36959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84270">
                  <a:extLst>
                    <a:ext uri="{9D8B030D-6E8A-4147-A177-3AD203B41FA5}">
                      <a16:colId xmlns:a16="http://schemas.microsoft.com/office/drawing/2014/main" val="417507393"/>
                    </a:ext>
                  </a:extLst>
                </a:gridCol>
                <a:gridCol w="2984270">
                  <a:extLst>
                    <a:ext uri="{9D8B030D-6E8A-4147-A177-3AD203B41FA5}">
                      <a16:colId xmlns:a16="http://schemas.microsoft.com/office/drawing/2014/main" val="2317295610"/>
                    </a:ext>
                  </a:extLst>
                </a:gridCol>
                <a:gridCol w="2984270">
                  <a:extLst>
                    <a:ext uri="{9D8B030D-6E8A-4147-A177-3AD203B41FA5}">
                      <a16:colId xmlns:a16="http://schemas.microsoft.com/office/drawing/2014/main" val="2466563607"/>
                    </a:ext>
                  </a:extLst>
                </a:gridCol>
              </a:tblGrid>
              <a:tr h="7391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Neurons (Brain Cells) 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Accelerated 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752735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380774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715034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20941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stroke (untreated)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81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354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999C264-7530-4612-8F40-0CA89F64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316" y="244510"/>
            <a:ext cx="5579367" cy="147732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Why does it matter?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449ABE-C44F-4CAC-A89E-2AEA0B73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316" y="1096835"/>
            <a:ext cx="5579371" cy="12500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TIME IS BRAIN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TIME LOST=BRAIN LOST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02B46B0-D244-4599-847B-1EB3C75E6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93636"/>
              </p:ext>
            </p:extLst>
          </p:nvPr>
        </p:nvGraphicFramePr>
        <p:xfrm>
          <a:off x="1619594" y="2452913"/>
          <a:ext cx="8952810" cy="36959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84270">
                  <a:extLst>
                    <a:ext uri="{9D8B030D-6E8A-4147-A177-3AD203B41FA5}">
                      <a16:colId xmlns:a16="http://schemas.microsoft.com/office/drawing/2014/main" val="417507393"/>
                    </a:ext>
                  </a:extLst>
                </a:gridCol>
                <a:gridCol w="2984270">
                  <a:extLst>
                    <a:ext uri="{9D8B030D-6E8A-4147-A177-3AD203B41FA5}">
                      <a16:colId xmlns:a16="http://schemas.microsoft.com/office/drawing/2014/main" val="2317295610"/>
                    </a:ext>
                  </a:extLst>
                </a:gridCol>
                <a:gridCol w="2984270">
                  <a:extLst>
                    <a:ext uri="{9D8B030D-6E8A-4147-A177-3AD203B41FA5}">
                      <a16:colId xmlns:a16="http://schemas.microsoft.com/office/drawing/2014/main" val="2466563607"/>
                    </a:ext>
                  </a:extLst>
                </a:gridCol>
              </a:tblGrid>
              <a:tr h="7391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Neurons (Brain Cells) 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Accelerated 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752735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8.7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380774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715034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20941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stroke (untreated)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81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01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999C264-7530-4612-8F40-0CA89F64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316" y="244510"/>
            <a:ext cx="5579367" cy="147732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Why does it matter?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449ABE-C44F-4CAC-A89E-2AEA0B73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316" y="1096835"/>
            <a:ext cx="5579371" cy="12500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TIME IS BRAIN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TIME LOST=BRAIN LOST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02B46B0-D244-4599-847B-1EB3C75E6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59426"/>
              </p:ext>
            </p:extLst>
          </p:nvPr>
        </p:nvGraphicFramePr>
        <p:xfrm>
          <a:off x="1619594" y="2452913"/>
          <a:ext cx="8952810" cy="36959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84270">
                  <a:extLst>
                    <a:ext uri="{9D8B030D-6E8A-4147-A177-3AD203B41FA5}">
                      <a16:colId xmlns:a16="http://schemas.microsoft.com/office/drawing/2014/main" val="417507393"/>
                    </a:ext>
                  </a:extLst>
                </a:gridCol>
                <a:gridCol w="2984270">
                  <a:extLst>
                    <a:ext uri="{9D8B030D-6E8A-4147-A177-3AD203B41FA5}">
                      <a16:colId xmlns:a16="http://schemas.microsoft.com/office/drawing/2014/main" val="2317295610"/>
                    </a:ext>
                  </a:extLst>
                </a:gridCol>
                <a:gridCol w="2984270">
                  <a:extLst>
                    <a:ext uri="{9D8B030D-6E8A-4147-A177-3AD203B41FA5}">
                      <a16:colId xmlns:a16="http://schemas.microsoft.com/office/drawing/2014/main" val="2466563607"/>
                    </a:ext>
                  </a:extLst>
                </a:gridCol>
              </a:tblGrid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Neurons (Brain Cells) 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Accelerated 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752735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8.7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380774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 </a:t>
                      </a:r>
                      <a:r>
                        <a:rPr lang="en-US" b="1" dirty="0"/>
                        <a:t>M</a:t>
                      </a:r>
                      <a:r>
                        <a:rPr lang="en-US" dirty="0"/>
                        <a:t>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715034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 </a:t>
                      </a:r>
                      <a:r>
                        <a:rPr lang="en-US" b="1" dirty="0"/>
                        <a:t>M</a:t>
                      </a:r>
                      <a:r>
                        <a:rPr lang="en-US" dirty="0"/>
                        <a:t>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20941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stroke (untreated)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81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856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999C264-7530-4612-8F40-0CA89F64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315" y="183885"/>
            <a:ext cx="5579367" cy="147732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Why does it matter?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449ABE-C44F-4CAC-A89E-2AEA0B73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316" y="1096835"/>
            <a:ext cx="5579371" cy="12500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TIME IS BRAIN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TIME LOST=BRAIN LOST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02B46B0-D244-4599-847B-1EB3C75E6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010822"/>
              </p:ext>
            </p:extLst>
          </p:nvPr>
        </p:nvGraphicFramePr>
        <p:xfrm>
          <a:off x="1619594" y="2452913"/>
          <a:ext cx="8952810" cy="36959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84270">
                  <a:extLst>
                    <a:ext uri="{9D8B030D-6E8A-4147-A177-3AD203B41FA5}">
                      <a16:colId xmlns:a16="http://schemas.microsoft.com/office/drawing/2014/main" val="417507393"/>
                    </a:ext>
                  </a:extLst>
                </a:gridCol>
                <a:gridCol w="2984270">
                  <a:extLst>
                    <a:ext uri="{9D8B030D-6E8A-4147-A177-3AD203B41FA5}">
                      <a16:colId xmlns:a16="http://schemas.microsoft.com/office/drawing/2014/main" val="2317295610"/>
                    </a:ext>
                  </a:extLst>
                </a:gridCol>
                <a:gridCol w="2984270">
                  <a:extLst>
                    <a:ext uri="{9D8B030D-6E8A-4147-A177-3AD203B41FA5}">
                      <a16:colId xmlns:a16="http://schemas.microsoft.com/office/drawing/2014/main" val="2466563607"/>
                    </a:ext>
                  </a:extLst>
                </a:gridCol>
              </a:tblGrid>
              <a:tr h="7391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Neurons (Brain Cells) 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Accelerated 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752735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8.7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380774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 </a:t>
                      </a:r>
                      <a:r>
                        <a:rPr lang="en-US" b="1" dirty="0"/>
                        <a:t>M</a:t>
                      </a:r>
                      <a:r>
                        <a:rPr lang="en-US" dirty="0"/>
                        <a:t>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715034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 </a:t>
                      </a:r>
                      <a:r>
                        <a:rPr lang="en-US" b="1" dirty="0"/>
                        <a:t>M</a:t>
                      </a:r>
                      <a:r>
                        <a:rPr lang="en-US" dirty="0"/>
                        <a:t>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20941"/>
                  </a:ext>
                </a:extLst>
              </a:tr>
              <a:tr h="739192">
                <a:tc>
                  <a:txBody>
                    <a:bodyPr/>
                    <a:lstStyle/>
                    <a:p>
                      <a:r>
                        <a:rPr lang="en-US" dirty="0"/>
                        <a:t>Per stroke (untreated)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 </a:t>
                      </a:r>
                      <a:r>
                        <a:rPr lang="en-US" b="1" dirty="0"/>
                        <a:t>B</a:t>
                      </a:r>
                      <a:r>
                        <a:rPr lang="en-US" dirty="0"/>
                        <a:t>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81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780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999C264-7530-4612-8F40-0CA89F64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948343"/>
          </a:xfrm>
        </p:spPr>
        <p:txBody>
          <a:bodyPr>
            <a:normAutofit/>
          </a:bodyPr>
          <a:lstStyle/>
          <a:p>
            <a:r>
              <a:rPr lang="en-US" sz="6600" dirty="0"/>
              <a:t>Recognizing Stroke: BE FAST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449ABE-C44F-4CAC-A89E-2AEA0B735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456" y="4680269"/>
            <a:ext cx="673371" cy="11305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F154F11F-3D1C-4254-943E-E54946AD2893}"/>
              </a:ext>
            </a:extLst>
          </p:cNvPr>
          <p:cNvSpPr txBox="1">
            <a:spLocks/>
          </p:cNvSpPr>
          <p:nvPr/>
        </p:nvSpPr>
        <p:spPr>
          <a:xfrm>
            <a:off x="356529" y="5627466"/>
            <a:ext cx="1689372" cy="1130514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he Hand Extrablack" panose="03070A02030502020204" pitchFamily="66" charset="0"/>
              <a:buNone/>
            </a:pPr>
            <a:r>
              <a:rPr lang="en-US" sz="3200" dirty="0">
                <a:solidFill>
                  <a:srgbClr val="FFFFFF"/>
                </a:solidFill>
              </a:rPr>
              <a:t>Balance Difficulties or Dizziness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253E9E-C7A8-4479-88CF-398BABA990C4}"/>
              </a:ext>
            </a:extLst>
          </p:cNvPr>
          <p:cNvGrpSpPr/>
          <p:nvPr/>
        </p:nvGrpSpPr>
        <p:grpSpPr>
          <a:xfrm>
            <a:off x="2127325" y="4680269"/>
            <a:ext cx="1689372" cy="2077711"/>
            <a:chOff x="1901371" y="4691317"/>
            <a:chExt cx="1689372" cy="2077711"/>
          </a:xfrm>
        </p:grpSpPr>
        <p:sp>
          <p:nvSpPr>
            <p:cNvPr id="10" name="Content Placeholder 8">
              <a:extLst>
                <a:ext uri="{FF2B5EF4-FFF2-40B4-BE49-F238E27FC236}">
                  <a16:creationId xmlns:a16="http://schemas.microsoft.com/office/drawing/2014/main" id="{D46F7DB2-A130-445A-9795-5F1A9F0977C8}"/>
                </a:ext>
              </a:extLst>
            </p:cNvPr>
            <p:cNvSpPr txBox="1">
              <a:spLocks/>
            </p:cNvSpPr>
            <p:nvPr/>
          </p:nvSpPr>
          <p:spPr>
            <a:xfrm>
              <a:off x="2386057" y="4691317"/>
              <a:ext cx="673371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7200" dirty="0">
                  <a:solidFill>
                    <a:srgbClr val="FFFFFF"/>
                  </a:solidFill>
                </a:rPr>
                <a:t>E</a:t>
              </a:r>
            </a:p>
          </p:txBody>
        </p:sp>
        <p:sp>
          <p:nvSpPr>
            <p:cNvPr id="16" name="Content Placeholder 8">
              <a:extLst>
                <a:ext uri="{FF2B5EF4-FFF2-40B4-BE49-F238E27FC236}">
                  <a16:creationId xmlns:a16="http://schemas.microsoft.com/office/drawing/2014/main" id="{1032B320-D863-4EE4-8E3F-E6B5535C6E08}"/>
                </a:ext>
              </a:extLst>
            </p:cNvPr>
            <p:cNvSpPr txBox="1">
              <a:spLocks/>
            </p:cNvSpPr>
            <p:nvPr/>
          </p:nvSpPr>
          <p:spPr>
            <a:xfrm>
              <a:off x="1901371" y="5638514"/>
              <a:ext cx="1689372" cy="1130514"/>
            </a:xfrm>
            <a:prstGeom prst="rect">
              <a:avLst/>
            </a:prstGeom>
          </p:spPr>
          <p:txBody>
            <a:bodyPr vert="horz" lIns="0" tIns="0" rIns="0" bIns="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3200" dirty="0">
                  <a:solidFill>
                    <a:srgbClr val="FFFFFF"/>
                  </a:solidFill>
                </a:rPr>
                <a:t>Eyesight (vision) changes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32D13B-C5E5-4067-A365-9327B70831F3}"/>
              </a:ext>
            </a:extLst>
          </p:cNvPr>
          <p:cNvGrpSpPr/>
          <p:nvPr/>
        </p:nvGrpSpPr>
        <p:grpSpPr>
          <a:xfrm>
            <a:off x="4209967" y="4644183"/>
            <a:ext cx="1689372" cy="2113797"/>
            <a:chOff x="3939777" y="4655231"/>
            <a:chExt cx="1689372" cy="2113797"/>
          </a:xfrm>
        </p:grpSpPr>
        <p:sp>
          <p:nvSpPr>
            <p:cNvPr id="11" name="Content Placeholder 8">
              <a:extLst>
                <a:ext uri="{FF2B5EF4-FFF2-40B4-BE49-F238E27FC236}">
                  <a16:creationId xmlns:a16="http://schemas.microsoft.com/office/drawing/2014/main" id="{D9A1AF77-581B-4089-9316-BDB832EF1426}"/>
                </a:ext>
              </a:extLst>
            </p:cNvPr>
            <p:cNvSpPr txBox="1">
              <a:spLocks/>
            </p:cNvSpPr>
            <p:nvPr/>
          </p:nvSpPr>
          <p:spPr>
            <a:xfrm>
              <a:off x="4500766" y="4655231"/>
              <a:ext cx="673371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7200" dirty="0">
                  <a:solidFill>
                    <a:srgbClr val="FFFFFF"/>
                  </a:solidFill>
                </a:rPr>
                <a:t>F</a:t>
              </a:r>
            </a:p>
          </p:txBody>
        </p:sp>
        <p:sp>
          <p:nvSpPr>
            <p:cNvPr id="17" name="Content Placeholder 8">
              <a:extLst>
                <a:ext uri="{FF2B5EF4-FFF2-40B4-BE49-F238E27FC236}">
                  <a16:creationId xmlns:a16="http://schemas.microsoft.com/office/drawing/2014/main" id="{516D6CB2-74BF-4F76-93C0-7C383BE8426C}"/>
                </a:ext>
              </a:extLst>
            </p:cNvPr>
            <p:cNvSpPr txBox="1">
              <a:spLocks/>
            </p:cNvSpPr>
            <p:nvPr/>
          </p:nvSpPr>
          <p:spPr>
            <a:xfrm>
              <a:off x="3939777" y="5638514"/>
              <a:ext cx="1689372" cy="113051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2200" dirty="0">
                  <a:solidFill>
                    <a:srgbClr val="FFFFFF"/>
                  </a:solidFill>
                </a:rPr>
                <a:t>Facial Drooping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7CF921-7E5E-496A-ACB0-E7816049B751}"/>
              </a:ext>
            </a:extLst>
          </p:cNvPr>
          <p:cNvGrpSpPr/>
          <p:nvPr/>
        </p:nvGrpSpPr>
        <p:grpSpPr>
          <a:xfrm>
            <a:off x="6006689" y="4655231"/>
            <a:ext cx="1689372" cy="2113797"/>
            <a:chOff x="5572288" y="4655231"/>
            <a:chExt cx="1689372" cy="2113797"/>
          </a:xfrm>
        </p:grpSpPr>
        <p:sp>
          <p:nvSpPr>
            <p:cNvPr id="14" name="Content Placeholder 8">
              <a:extLst>
                <a:ext uri="{FF2B5EF4-FFF2-40B4-BE49-F238E27FC236}">
                  <a16:creationId xmlns:a16="http://schemas.microsoft.com/office/drawing/2014/main" id="{396A6097-2F04-42CF-99A9-D82002589F82}"/>
                </a:ext>
              </a:extLst>
            </p:cNvPr>
            <p:cNvSpPr txBox="1">
              <a:spLocks/>
            </p:cNvSpPr>
            <p:nvPr/>
          </p:nvSpPr>
          <p:spPr>
            <a:xfrm>
              <a:off x="6084161" y="4655231"/>
              <a:ext cx="673371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7200" dirty="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8" name="Content Placeholder 8">
              <a:extLst>
                <a:ext uri="{FF2B5EF4-FFF2-40B4-BE49-F238E27FC236}">
                  <a16:creationId xmlns:a16="http://schemas.microsoft.com/office/drawing/2014/main" id="{46E75561-73A1-43A8-AE5C-530C4AC33AD1}"/>
                </a:ext>
              </a:extLst>
            </p:cNvPr>
            <p:cNvSpPr txBox="1">
              <a:spLocks/>
            </p:cNvSpPr>
            <p:nvPr/>
          </p:nvSpPr>
          <p:spPr>
            <a:xfrm>
              <a:off x="5572288" y="5638514"/>
              <a:ext cx="1689372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2200" dirty="0">
                  <a:solidFill>
                    <a:srgbClr val="FFFFFF"/>
                  </a:solidFill>
                </a:rPr>
                <a:t>Arm (or leg) weakness or numbness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032A1A-13A9-4091-A69D-C9CD57F56705}"/>
              </a:ext>
            </a:extLst>
          </p:cNvPr>
          <p:cNvGrpSpPr/>
          <p:nvPr/>
        </p:nvGrpSpPr>
        <p:grpSpPr>
          <a:xfrm>
            <a:off x="7978474" y="4655231"/>
            <a:ext cx="1689372" cy="2102749"/>
            <a:chOff x="7253915" y="4655231"/>
            <a:chExt cx="1689372" cy="2102749"/>
          </a:xfrm>
        </p:grpSpPr>
        <p:sp>
          <p:nvSpPr>
            <p:cNvPr id="13" name="Content Placeholder 8">
              <a:extLst>
                <a:ext uri="{FF2B5EF4-FFF2-40B4-BE49-F238E27FC236}">
                  <a16:creationId xmlns:a16="http://schemas.microsoft.com/office/drawing/2014/main" id="{DEAAA21F-B8F9-42B1-86F1-1663D200CA79}"/>
                </a:ext>
              </a:extLst>
            </p:cNvPr>
            <p:cNvSpPr txBox="1">
              <a:spLocks/>
            </p:cNvSpPr>
            <p:nvPr/>
          </p:nvSpPr>
          <p:spPr>
            <a:xfrm>
              <a:off x="7765788" y="4655231"/>
              <a:ext cx="673371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7200" dirty="0">
                  <a:solidFill>
                    <a:srgbClr val="FFFFFF"/>
                  </a:solidFill>
                </a:rPr>
                <a:t>S</a:t>
              </a:r>
            </a:p>
          </p:txBody>
        </p:sp>
        <p:sp>
          <p:nvSpPr>
            <p:cNvPr id="19" name="Content Placeholder 8">
              <a:extLst>
                <a:ext uri="{FF2B5EF4-FFF2-40B4-BE49-F238E27FC236}">
                  <a16:creationId xmlns:a16="http://schemas.microsoft.com/office/drawing/2014/main" id="{752A08EC-3DCB-4C71-8878-858AFB8766E0}"/>
                </a:ext>
              </a:extLst>
            </p:cNvPr>
            <p:cNvSpPr txBox="1">
              <a:spLocks/>
            </p:cNvSpPr>
            <p:nvPr/>
          </p:nvSpPr>
          <p:spPr>
            <a:xfrm>
              <a:off x="7253915" y="5627466"/>
              <a:ext cx="1689372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2200" dirty="0">
                  <a:solidFill>
                    <a:srgbClr val="FFFFFF"/>
                  </a:solidFill>
                </a:rPr>
                <a:t>Speech slurred or incoherent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444F9F-EB0E-4C1D-AAB0-D7682CCBA1F4}"/>
              </a:ext>
            </a:extLst>
          </p:cNvPr>
          <p:cNvGrpSpPr/>
          <p:nvPr/>
        </p:nvGrpSpPr>
        <p:grpSpPr>
          <a:xfrm>
            <a:off x="9950259" y="4680269"/>
            <a:ext cx="1689372" cy="2102749"/>
            <a:chOff x="8914235" y="4655231"/>
            <a:chExt cx="1689372" cy="2102749"/>
          </a:xfrm>
        </p:grpSpPr>
        <p:sp>
          <p:nvSpPr>
            <p:cNvPr id="12" name="Content Placeholder 8">
              <a:extLst>
                <a:ext uri="{FF2B5EF4-FFF2-40B4-BE49-F238E27FC236}">
                  <a16:creationId xmlns:a16="http://schemas.microsoft.com/office/drawing/2014/main" id="{F7F49F36-7CFA-44D7-A4D9-16F10DCEF205}"/>
                </a:ext>
              </a:extLst>
            </p:cNvPr>
            <p:cNvSpPr txBox="1">
              <a:spLocks/>
            </p:cNvSpPr>
            <p:nvPr/>
          </p:nvSpPr>
          <p:spPr>
            <a:xfrm>
              <a:off x="9447415" y="4655231"/>
              <a:ext cx="673371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7200" dirty="0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20" name="Content Placeholder 8">
              <a:extLst>
                <a:ext uri="{FF2B5EF4-FFF2-40B4-BE49-F238E27FC236}">
                  <a16:creationId xmlns:a16="http://schemas.microsoft.com/office/drawing/2014/main" id="{7F12B8B5-E40A-4F60-B20D-A5CA96613597}"/>
                </a:ext>
              </a:extLst>
            </p:cNvPr>
            <p:cNvSpPr txBox="1">
              <a:spLocks/>
            </p:cNvSpPr>
            <p:nvPr/>
          </p:nvSpPr>
          <p:spPr>
            <a:xfrm>
              <a:off x="8914235" y="5627466"/>
              <a:ext cx="1689372" cy="113051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2200" dirty="0">
                  <a:solidFill>
                    <a:srgbClr val="FFFFFF"/>
                  </a:solidFill>
                </a:rPr>
                <a:t>Time to call 9-1-1</a:t>
              </a:r>
            </a:p>
          </p:txBody>
        </p:sp>
      </p:grpSp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FDB6F947-0FD4-489D-915A-23AC27A0B5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591" y="2518818"/>
            <a:ext cx="2311556" cy="2311556"/>
          </a:xfrm>
          <a:prstGeom prst="rect">
            <a:avLst/>
          </a:prstGeom>
        </p:spPr>
      </p:pic>
      <p:pic>
        <p:nvPicPr>
          <p:cNvPr id="28" name="Picture 2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9934C1C-B8D7-4E04-A569-7F3507F1DD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469" y="2263491"/>
            <a:ext cx="2883382" cy="2883382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6A99731D-8589-46CF-A770-B4C15FCC8A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277" y="1558483"/>
            <a:ext cx="3142253" cy="31422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12F07FC-B8F6-4E95-98F2-9AC02386DD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00" b="90600" l="7200" r="93200">
                        <a14:foregroundMark x1="37000" y1="34600" x2="37000" y2="34600"/>
                        <a14:foregroundMark x1="63000" y1="34000" x2="63000" y2="34000"/>
                        <a14:foregroundMark x1="70800" y1="12400" x2="70800" y2="12400"/>
                        <a14:foregroundMark x1="50000" y1="8400" x2="50000" y2="8400"/>
                        <a14:foregroundMark x1="7200" y1="49400" x2="7200" y2="49400"/>
                        <a14:foregroundMark x1="55800" y1="90800" x2="55800" y2="90800"/>
                        <a14:foregroundMark x1="93200" y1="49600" x2="93200" y2="4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100" y="2353199"/>
            <a:ext cx="2477175" cy="2477175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073D6698-B5FC-4A04-8F40-4C29FB5257D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765" y="2353199"/>
            <a:ext cx="2367862" cy="2367862"/>
          </a:xfrm>
          <a:prstGeom prst="rect">
            <a:avLst/>
          </a:prstGeom>
        </p:spPr>
      </p:pic>
      <p:pic>
        <p:nvPicPr>
          <p:cNvPr id="38" name="Picture 37" descr="Shape&#10;&#10;Description automatically generated with low confidence">
            <a:extLst>
              <a:ext uri="{FF2B5EF4-FFF2-40B4-BE49-F238E27FC236}">
                <a16:creationId xmlns:a16="http://schemas.microsoft.com/office/drawing/2014/main" id="{8B0D2286-1D77-45F4-9438-3098E2AB35D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551" y="1853920"/>
            <a:ext cx="2717036" cy="2717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50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E424-4910-47BB-8649-E2E80165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After calling 9-1-1: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E009D-C1A2-4111-8880-AD5C63790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857830"/>
            <a:ext cx="10752000" cy="4559748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LAST KNOWN WELL TIME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When were they last seen or known to be okay or without symptoms? When did FIRST symptom start?</a:t>
            </a:r>
          </a:p>
          <a:p>
            <a:r>
              <a:rPr lang="en-US" sz="2800" dirty="0">
                <a:solidFill>
                  <a:srgbClr val="FFFFFF"/>
                </a:solidFill>
              </a:rPr>
              <a:t>Get medical information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Medications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Allergies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Medical history (high blood pressure, diabetes, recent surgery, etc.)</a:t>
            </a:r>
          </a:p>
          <a:p>
            <a:r>
              <a:rPr lang="en-US" sz="2800" dirty="0">
                <a:solidFill>
                  <a:srgbClr val="FFFFFF"/>
                </a:solidFill>
              </a:rPr>
              <a:t>Stay with them and help keep them calm</a:t>
            </a:r>
          </a:p>
          <a:p>
            <a:r>
              <a:rPr lang="en-US" sz="2800" dirty="0">
                <a:solidFill>
                  <a:srgbClr val="FFFFFF"/>
                </a:solidFill>
              </a:rPr>
              <a:t>Ensure transport to nearest </a:t>
            </a:r>
            <a:r>
              <a:rPr lang="en-US" sz="2800" i="1" u="sng" dirty="0">
                <a:solidFill>
                  <a:srgbClr val="FFFFFF"/>
                </a:solidFill>
              </a:rPr>
              <a:t>stroke ready hospital</a:t>
            </a:r>
            <a:endParaRPr lang="en-US" sz="2800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30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B8F82-6DC4-4077-B6E7-573CFCC2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025042"/>
          </a:xfrm>
        </p:spPr>
        <p:txBody>
          <a:bodyPr>
            <a:normAutofit/>
          </a:bodyPr>
          <a:lstStyle/>
          <a:p>
            <a:r>
              <a:rPr lang="en-US" sz="6000" dirty="0"/>
              <a:t>Lowering Your Risk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2AE3B8-C123-48E2-A7BF-03B85499D626}"/>
              </a:ext>
            </a:extLst>
          </p:cNvPr>
          <p:cNvGrpSpPr/>
          <p:nvPr/>
        </p:nvGrpSpPr>
        <p:grpSpPr>
          <a:xfrm>
            <a:off x="687030" y="813114"/>
            <a:ext cx="11580477" cy="4761905"/>
            <a:chOff x="704390" y="964035"/>
            <a:chExt cx="11580477" cy="4761905"/>
          </a:xfrm>
        </p:grpSpPr>
        <p:grpSp>
          <p:nvGrpSpPr>
            <p:cNvPr id="5" name="object 3">
              <a:extLst>
                <a:ext uri="{FF2B5EF4-FFF2-40B4-BE49-F238E27FC236}">
                  <a16:creationId xmlns:a16="http://schemas.microsoft.com/office/drawing/2014/main" id="{E74B6538-ECB9-4BEA-BFB3-3009E6D7DF6B}"/>
                </a:ext>
              </a:extLst>
            </p:cNvPr>
            <p:cNvGrpSpPr/>
            <p:nvPr/>
          </p:nvGrpSpPr>
          <p:grpSpPr>
            <a:xfrm>
              <a:off x="704390" y="1902836"/>
              <a:ext cx="2888742" cy="2888742"/>
              <a:chOff x="5662945" y="4125461"/>
              <a:chExt cx="2576830" cy="2576830"/>
            </a:xfrm>
          </p:grpSpPr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ADB1D94B-A303-440F-9062-2557E4A2D125}"/>
                  </a:ext>
                </a:extLst>
              </p:cNvPr>
              <p:cNvSpPr/>
              <p:nvPr/>
            </p:nvSpPr>
            <p:spPr>
              <a:xfrm>
                <a:off x="5662945" y="4125461"/>
                <a:ext cx="2576830" cy="2576830"/>
              </a:xfrm>
              <a:custGeom>
                <a:avLst/>
                <a:gdLst/>
                <a:ahLst/>
                <a:cxnLst/>
                <a:rect l="l" t="t" r="r" b="b"/>
                <a:pathLst>
                  <a:path w="2576829" h="2576829">
                    <a:moveTo>
                      <a:pt x="1288313" y="0"/>
                    </a:moveTo>
                    <a:lnTo>
                      <a:pt x="1240014" y="888"/>
                    </a:lnTo>
                    <a:lnTo>
                      <a:pt x="1192164" y="3533"/>
                    </a:lnTo>
                    <a:lnTo>
                      <a:pt x="1144794" y="7904"/>
                    </a:lnTo>
                    <a:lnTo>
                      <a:pt x="1097935" y="13968"/>
                    </a:lnTo>
                    <a:lnTo>
                      <a:pt x="1051618" y="21696"/>
                    </a:lnTo>
                    <a:lnTo>
                      <a:pt x="1005874" y="31055"/>
                    </a:lnTo>
                    <a:lnTo>
                      <a:pt x="960734" y="42015"/>
                    </a:lnTo>
                    <a:lnTo>
                      <a:pt x="916230" y="54545"/>
                    </a:lnTo>
                    <a:lnTo>
                      <a:pt x="872393" y="68614"/>
                    </a:lnTo>
                    <a:lnTo>
                      <a:pt x="829253" y="84189"/>
                    </a:lnTo>
                    <a:lnTo>
                      <a:pt x="786842" y="101241"/>
                    </a:lnTo>
                    <a:lnTo>
                      <a:pt x="745192" y="119738"/>
                    </a:lnTo>
                    <a:lnTo>
                      <a:pt x="704332" y="139649"/>
                    </a:lnTo>
                    <a:lnTo>
                      <a:pt x="664295" y="160943"/>
                    </a:lnTo>
                    <a:lnTo>
                      <a:pt x="625111" y="183588"/>
                    </a:lnTo>
                    <a:lnTo>
                      <a:pt x="586812" y="207554"/>
                    </a:lnTo>
                    <a:lnTo>
                      <a:pt x="549429" y="232810"/>
                    </a:lnTo>
                    <a:lnTo>
                      <a:pt x="512992" y="259323"/>
                    </a:lnTo>
                    <a:lnTo>
                      <a:pt x="477533" y="287064"/>
                    </a:lnTo>
                    <a:lnTo>
                      <a:pt x="443084" y="316000"/>
                    </a:lnTo>
                    <a:lnTo>
                      <a:pt x="409675" y="346102"/>
                    </a:lnTo>
                    <a:lnTo>
                      <a:pt x="377337" y="377337"/>
                    </a:lnTo>
                    <a:lnTo>
                      <a:pt x="346102" y="409675"/>
                    </a:lnTo>
                    <a:lnTo>
                      <a:pt x="316000" y="443084"/>
                    </a:lnTo>
                    <a:lnTo>
                      <a:pt x="287064" y="477533"/>
                    </a:lnTo>
                    <a:lnTo>
                      <a:pt x="259323" y="512992"/>
                    </a:lnTo>
                    <a:lnTo>
                      <a:pt x="232810" y="549429"/>
                    </a:lnTo>
                    <a:lnTo>
                      <a:pt x="207554" y="586812"/>
                    </a:lnTo>
                    <a:lnTo>
                      <a:pt x="183588" y="625111"/>
                    </a:lnTo>
                    <a:lnTo>
                      <a:pt x="160943" y="664295"/>
                    </a:lnTo>
                    <a:lnTo>
                      <a:pt x="139649" y="704332"/>
                    </a:lnTo>
                    <a:lnTo>
                      <a:pt x="119738" y="745192"/>
                    </a:lnTo>
                    <a:lnTo>
                      <a:pt x="101241" y="786842"/>
                    </a:lnTo>
                    <a:lnTo>
                      <a:pt x="84189" y="829253"/>
                    </a:lnTo>
                    <a:lnTo>
                      <a:pt x="68614" y="872393"/>
                    </a:lnTo>
                    <a:lnTo>
                      <a:pt x="54545" y="916230"/>
                    </a:lnTo>
                    <a:lnTo>
                      <a:pt x="42015" y="960734"/>
                    </a:lnTo>
                    <a:lnTo>
                      <a:pt x="31055" y="1005874"/>
                    </a:lnTo>
                    <a:lnTo>
                      <a:pt x="21696" y="1051618"/>
                    </a:lnTo>
                    <a:lnTo>
                      <a:pt x="13968" y="1097935"/>
                    </a:lnTo>
                    <a:lnTo>
                      <a:pt x="7904" y="1144794"/>
                    </a:lnTo>
                    <a:lnTo>
                      <a:pt x="3533" y="1192164"/>
                    </a:lnTo>
                    <a:lnTo>
                      <a:pt x="888" y="1240014"/>
                    </a:lnTo>
                    <a:lnTo>
                      <a:pt x="0" y="1288313"/>
                    </a:lnTo>
                    <a:lnTo>
                      <a:pt x="888" y="1336612"/>
                    </a:lnTo>
                    <a:lnTo>
                      <a:pt x="3533" y="1384461"/>
                    </a:lnTo>
                    <a:lnTo>
                      <a:pt x="7904" y="1431832"/>
                    </a:lnTo>
                    <a:lnTo>
                      <a:pt x="13968" y="1478691"/>
                    </a:lnTo>
                    <a:lnTo>
                      <a:pt x="21696" y="1525008"/>
                    </a:lnTo>
                    <a:lnTo>
                      <a:pt x="31055" y="1570752"/>
                    </a:lnTo>
                    <a:lnTo>
                      <a:pt x="42015" y="1615891"/>
                    </a:lnTo>
                    <a:lnTo>
                      <a:pt x="54545" y="1660395"/>
                    </a:lnTo>
                    <a:lnTo>
                      <a:pt x="68614" y="1704233"/>
                    </a:lnTo>
                    <a:lnTo>
                      <a:pt x="84189" y="1747373"/>
                    </a:lnTo>
                    <a:lnTo>
                      <a:pt x="101241" y="1789783"/>
                    </a:lnTo>
                    <a:lnTo>
                      <a:pt x="119738" y="1831434"/>
                    </a:lnTo>
                    <a:lnTo>
                      <a:pt x="139649" y="1872294"/>
                    </a:lnTo>
                    <a:lnTo>
                      <a:pt x="160943" y="1912331"/>
                    </a:lnTo>
                    <a:lnTo>
                      <a:pt x="183588" y="1951515"/>
                    </a:lnTo>
                    <a:lnTo>
                      <a:pt x="207554" y="1989814"/>
                    </a:lnTo>
                    <a:lnTo>
                      <a:pt x="232810" y="2027197"/>
                    </a:lnTo>
                    <a:lnTo>
                      <a:pt x="259323" y="2063634"/>
                    </a:lnTo>
                    <a:lnTo>
                      <a:pt x="287064" y="2099092"/>
                    </a:lnTo>
                    <a:lnTo>
                      <a:pt x="316000" y="2133542"/>
                    </a:lnTo>
                    <a:lnTo>
                      <a:pt x="346102" y="2166951"/>
                    </a:lnTo>
                    <a:lnTo>
                      <a:pt x="377337" y="2199289"/>
                    </a:lnTo>
                    <a:lnTo>
                      <a:pt x="409675" y="2230524"/>
                    </a:lnTo>
                    <a:lnTo>
                      <a:pt x="443084" y="2260625"/>
                    </a:lnTo>
                    <a:lnTo>
                      <a:pt x="477533" y="2289562"/>
                    </a:lnTo>
                    <a:lnTo>
                      <a:pt x="512992" y="2317303"/>
                    </a:lnTo>
                    <a:lnTo>
                      <a:pt x="549429" y="2343816"/>
                    </a:lnTo>
                    <a:lnTo>
                      <a:pt x="586812" y="2369071"/>
                    </a:lnTo>
                    <a:lnTo>
                      <a:pt x="625111" y="2393037"/>
                    </a:lnTo>
                    <a:lnTo>
                      <a:pt x="664295" y="2415683"/>
                    </a:lnTo>
                    <a:lnTo>
                      <a:pt x="704332" y="2436977"/>
                    </a:lnTo>
                    <a:lnTo>
                      <a:pt x="745192" y="2456887"/>
                    </a:lnTo>
                    <a:lnTo>
                      <a:pt x="786842" y="2475384"/>
                    </a:lnTo>
                    <a:lnTo>
                      <a:pt x="829253" y="2492436"/>
                    </a:lnTo>
                    <a:lnTo>
                      <a:pt x="872393" y="2508012"/>
                    </a:lnTo>
                    <a:lnTo>
                      <a:pt x="916230" y="2522080"/>
                    </a:lnTo>
                    <a:lnTo>
                      <a:pt x="960734" y="2534610"/>
                    </a:lnTo>
                    <a:lnTo>
                      <a:pt x="1005874" y="2545571"/>
                    </a:lnTo>
                    <a:lnTo>
                      <a:pt x="1051618" y="2554930"/>
                    </a:lnTo>
                    <a:lnTo>
                      <a:pt x="1097935" y="2562658"/>
                    </a:lnTo>
                    <a:lnTo>
                      <a:pt x="1144794" y="2568722"/>
                    </a:lnTo>
                    <a:lnTo>
                      <a:pt x="1192164" y="2573093"/>
                    </a:lnTo>
                    <a:lnTo>
                      <a:pt x="1240014" y="2575738"/>
                    </a:lnTo>
                    <a:lnTo>
                      <a:pt x="1288313" y="2576626"/>
                    </a:lnTo>
                    <a:lnTo>
                      <a:pt x="1336611" y="2575738"/>
                    </a:lnTo>
                    <a:lnTo>
                      <a:pt x="1384460" y="2573093"/>
                    </a:lnTo>
                    <a:lnTo>
                      <a:pt x="1431829" y="2568722"/>
                    </a:lnTo>
                    <a:lnTo>
                      <a:pt x="1478688" y="2562658"/>
                    </a:lnTo>
                    <a:lnTo>
                      <a:pt x="1525004" y="2554930"/>
                    </a:lnTo>
                    <a:lnTo>
                      <a:pt x="1570747" y="2545571"/>
                    </a:lnTo>
                    <a:lnTo>
                      <a:pt x="1615886" y="2534610"/>
                    </a:lnTo>
                    <a:lnTo>
                      <a:pt x="1660390" y="2522080"/>
                    </a:lnTo>
                    <a:lnTo>
                      <a:pt x="1704227" y="2508012"/>
                    </a:lnTo>
                    <a:lnTo>
                      <a:pt x="1747366" y="2492436"/>
                    </a:lnTo>
                    <a:lnTo>
                      <a:pt x="1789776" y="2475384"/>
                    </a:lnTo>
                    <a:lnTo>
                      <a:pt x="1831426" y="2456887"/>
                    </a:lnTo>
                    <a:lnTo>
                      <a:pt x="1872285" y="2436977"/>
                    </a:lnTo>
                    <a:lnTo>
                      <a:pt x="1912322" y="2415683"/>
                    </a:lnTo>
                    <a:lnTo>
                      <a:pt x="1951506" y="2393037"/>
                    </a:lnTo>
                    <a:lnTo>
                      <a:pt x="1989804" y="2369071"/>
                    </a:lnTo>
                    <a:lnTo>
                      <a:pt x="2027187" y="2343816"/>
                    </a:lnTo>
                    <a:lnTo>
                      <a:pt x="2063624" y="2317303"/>
                    </a:lnTo>
                    <a:lnTo>
                      <a:pt x="2099082" y="2289562"/>
                    </a:lnTo>
                    <a:lnTo>
                      <a:pt x="2133531" y="2260625"/>
                    </a:lnTo>
                    <a:lnTo>
                      <a:pt x="2166940" y="2230524"/>
                    </a:lnTo>
                    <a:lnTo>
                      <a:pt x="2199278" y="2199289"/>
                    </a:lnTo>
                    <a:lnTo>
                      <a:pt x="2230513" y="2166951"/>
                    </a:lnTo>
                    <a:lnTo>
                      <a:pt x="2260614" y="2133542"/>
                    </a:lnTo>
                    <a:lnTo>
                      <a:pt x="2289550" y="2099092"/>
                    </a:lnTo>
                    <a:lnTo>
                      <a:pt x="2317291" y="2063634"/>
                    </a:lnTo>
                    <a:lnTo>
                      <a:pt x="2343804" y="2027197"/>
                    </a:lnTo>
                    <a:lnTo>
                      <a:pt x="2369059" y="1989814"/>
                    </a:lnTo>
                    <a:lnTo>
                      <a:pt x="2393025" y="1951515"/>
                    </a:lnTo>
                    <a:lnTo>
                      <a:pt x="2415671" y="1912331"/>
                    </a:lnTo>
                    <a:lnTo>
                      <a:pt x="2436964" y="1872294"/>
                    </a:lnTo>
                    <a:lnTo>
                      <a:pt x="2456875" y="1831434"/>
                    </a:lnTo>
                    <a:lnTo>
                      <a:pt x="2475372" y="1789783"/>
                    </a:lnTo>
                    <a:lnTo>
                      <a:pt x="2492424" y="1747373"/>
                    </a:lnTo>
                    <a:lnTo>
                      <a:pt x="2508000" y="1704233"/>
                    </a:lnTo>
                    <a:lnTo>
                      <a:pt x="2522068" y="1660395"/>
                    </a:lnTo>
                    <a:lnTo>
                      <a:pt x="2534598" y="1615891"/>
                    </a:lnTo>
                    <a:lnTo>
                      <a:pt x="2545558" y="1570752"/>
                    </a:lnTo>
                    <a:lnTo>
                      <a:pt x="2554917" y="1525008"/>
                    </a:lnTo>
                    <a:lnTo>
                      <a:pt x="2562645" y="1478691"/>
                    </a:lnTo>
                    <a:lnTo>
                      <a:pt x="2568710" y="1431832"/>
                    </a:lnTo>
                    <a:lnTo>
                      <a:pt x="2573080" y="1384461"/>
                    </a:lnTo>
                    <a:lnTo>
                      <a:pt x="2575725" y="1336612"/>
                    </a:lnTo>
                    <a:lnTo>
                      <a:pt x="2576614" y="1288313"/>
                    </a:lnTo>
                    <a:lnTo>
                      <a:pt x="2575725" y="1240014"/>
                    </a:lnTo>
                    <a:lnTo>
                      <a:pt x="2573080" y="1192164"/>
                    </a:lnTo>
                    <a:lnTo>
                      <a:pt x="2568710" y="1144794"/>
                    </a:lnTo>
                    <a:lnTo>
                      <a:pt x="2562645" y="1097935"/>
                    </a:lnTo>
                    <a:lnTo>
                      <a:pt x="2554917" y="1051618"/>
                    </a:lnTo>
                    <a:lnTo>
                      <a:pt x="2545558" y="1005874"/>
                    </a:lnTo>
                    <a:lnTo>
                      <a:pt x="2534598" y="960734"/>
                    </a:lnTo>
                    <a:lnTo>
                      <a:pt x="2522068" y="916230"/>
                    </a:lnTo>
                    <a:lnTo>
                      <a:pt x="2508000" y="872393"/>
                    </a:lnTo>
                    <a:lnTo>
                      <a:pt x="2492424" y="829253"/>
                    </a:lnTo>
                    <a:lnTo>
                      <a:pt x="2475372" y="786842"/>
                    </a:lnTo>
                    <a:lnTo>
                      <a:pt x="2456875" y="745192"/>
                    </a:lnTo>
                    <a:lnTo>
                      <a:pt x="2436964" y="704332"/>
                    </a:lnTo>
                    <a:lnTo>
                      <a:pt x="2415671" y="664295"/>
                    </a:lnTo>
                    <a:lnTo>
                      <a:pt x="2393025" y="625111"/>
                    </a:lnTo>
                    <a:lnTo>
                      <a:pt x="2369059" y="586812"/>
                    </a:lnTo>
                    <a:lnTo>
                      <a:pt x="2343804" y="549429"/>
                    </a:lnTo>
                    <a:lnTo>
                      <a:pt x="2317291" y="512992"/>
                    </a:lnTo>
                    <a:lnTo>
                      <a:pt x="2289550" y="477533"/>
                    </a:lnTo>
                    <a:lnTo>
                      <a:pt x="2260614" y="443084"/>
                    </a:lnTo>
                    <a:lnTo>
                      <a:pt x="2230513" y="409675"/>
                    </a:lnTo>
                    <a:lnTo>
                      <a:pt x="2199278" y="377337"/>
                    </a:lnTo>
                    <a:lnTo>
                      <a:pt x="2166940" y="346102"/>
                    </a:lnTo>
                    <a:lnTo>
                      <a:pt x="2133531" y="316000"/>
                    </a:lnTo>
                    <a:lnTo>
                      <a:pt x="2099082" y="287064"/>
                    </a:lnTo>
                    <a:lnTo>
                      <a:pt x="2063624" y="259323"/>
                    </a:lnTo>
                    <a:lnTo>
                      <a:pt x="2027187" y="232810"/>
                    </a:lnTo>
                    <a:lnTo>
                      <a:pt x="1989804" y="207554"/>
                    </a:lnTo>
                    <a:lnTo>
                      <a:pt x="1951506" y="183588"/>
                    </a:lnTo>
                    <a:lnTo>
                      <a:pt x="1912322" y="160943"/>
                    </a:lnTo>
                    <a:lnTo>
                      <a:pt x="1872285" y="139649"/>
                    </a:lnTo>
                    <a:lnTo>
                      <a:pt x="1831426" y="119738"/>
                    </a:lnTo>
                    <a:lnTo>
                      <a:pt x="1789776" y="101241"/>
                    </a:lnTo>
                    <a:lnTo>
                      <a:pt x="1747366" y="84189"/>
                    </a:lnTo>
                    <a:lnTo>
                      <a:pt x="1704227" y="68614"/>
                    </a:lnTo>
                    <a:lnTo>
                      <a:pt x="1660390" y="54545"/>
                    </a:lnTo>
                    <a:lnTo>
                      <a:pt x="1615886" y="42015"/>
                    </a:lnTo>
                    <a:lnTo>
                      <a:pt x="1570747" y="31055"/>
                    </a:lnTo>
                    <a:lnTo>
                      <a:pt x="1525004" y="21696"/>
                    </a:lnTo>
                    <a:lnTo>
                      <a:pt x="1478688" y="13968"/>
                    </a:lnTo>
                    <a:lnTo>
                      <a:pt x="1431829" y="7904"/>
                    </a:lnTo>
                    <a:lnTo>
                      <a:pt x="1384460" y="3533"/>
                    </a:lnTo>
                    <a:lnTo>
                      <a:pt x="1336611" y="888"/>
                    </a:lnTo>
                    <a:lnTo>
                      <a:pt x="1288313" y="0"/>
                    </a:lnTo>
                    <a:close/>
                  </a:path>
                </a:pathLst>
              </a:custGeom>
              <a:solidFill>
                <a:srgbClr val="EA3333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1CC92566-C762-4736-B964-CAA9DCBA70F0}"/>
                  </a:ext>
                </a:extLst>
              </p:cNvPr>
              <p:cNvSpPr/>
              <p:nvPr/>
            </p:nvSpPr>
            <p:spPr>
              <a:xfrm>
                <a:off x="5890731" y="4353261"/>
                <a:ext cx="2121535" cy="2121535"/>
              </a:xfrm>
              <a:custGeom>
                <a:avLst/>
                <a:gdLst/>
                <a:ahLst/>
                <a:cxnLst/>
                <a:rect l="l" t="t" r="r" b="b"/>
                <a:pathLst>
                  <a:path w="2121534" h="2121535">
                    <a:moveTo>
                      <a:pt x="1060526" y="0"/>
                    </a:moveTo>
                    <a:lnTo>
                      <a:pt x="1011980" y="1091"/>
                    </a:lnTo>
                    <a:lnTo>
                      <a:pt x="963994" y="4333"/>
                    </a:lnTo>
                    <a:lnTo>
                      <a:pt x="916616" y="9681"/>
                    </a:lnTo>
                    <a:lnTo>
                      <a:pt x="869892" y="17086"/>
                    </a:lnTo>
                    <a:lnTo>
                      <a:pt x="823868" y="26502"/>
                    </a:lnTo>
                    <a:lnTo>
                      <a:pt x="778592" y="37882"/>
                    </a:lnTo>
                    <a:lnTo>
                      <a:pt x="734110" y="51179"/>
                    </a:lnTo>
                    <a:lnTo>
                      <a:pt x="690469" y="66347"/>
                    </a:lnTo>
                    <a:lnTo>
                      <a:pt x="647716" y="83339"/>
                    </a:lnTo>
                    <a:lnTo>
                      <a:pt x="605898" y="102108"/>
                    </a:lnTo>
                    <a:lnTo>
                      <a:pt x="565061" y="122607"/>
                    </a:lnTo>
                    <a:lnTo>
                      <a:pt x="525253" y="144789"/>
                    </a:lnTo>
                    <a:lnTo>
                      <a:pt x="486519" y="168608"/>
                    </a:lnTo>
                    <a:lnTo>
                      <a:pt x="448908" y="194017"/>
                    </a:lnTo>
                    <a:lnTo>
                      <a:pt x="412465" y="220969"/>
                    </a:lnTo>
                    <a:lnTo>
                      <a:pt x="377237" y="249417"/>
                    </a:lnTo>
                    <a:lnTo>
                      <a:pt x="343272" y="279314"/>
                    </a:lnTo>
                    <a:lnTo>
                      <a:pt x="310616" y="310615"/>
                    </a:lnTo>
                    <a:lnTo>
                      <a:pt x="279316" y="343270"/>
                    </a:lnTo>
                    <a:lnTo>
                      <a:pt x="249418" y="377235"/>
                    </a:lnTo>
                    <a:lnTo>
                      <a:pt x="220970" y="412462"/>
                    </a:lnTo>
                    <a:lnTo>
                      <a:pt x="194018" y="448905"/>
                    </a:lnTo>
                    <a:lnTo>
                      <a:pt x="168609" y="486516"/>
                    </a:lnTo>
                    <a:lnTo>
                      <a:pt x="144790" y="525249"/>
                    </a:lnTo>
                    <a:lnTo>
                      <a:pt x="122607" y="565057"/>
                    </a:lnTo>
                    <a:lnTo>
                      <a:pt x="102108" y="605893"/>
                    </a:lnTo>
                    <a:lnTo>
                      <a:pt x="83339" y="647711"/>
                    </a:lnTo>
                    <a:lnTo>
                      <a:pt x="66347" y="690463"/>
                    </a:lnTo>
                    <a:lnTo>
                      <a:pt x="51179" y="734103"/>
                    </a:lnTo>
                    <a:lnTo>
                      <a:pt x="37882" y="778584"/>
                    </a:lnTo>
                    <a:lnTo>
                      <a:pt x="26502" y="823860"/>
                    </a:lnTo>
                    <a:lnTo>
                      <a:pt x="17086" y="869883"/>
                    </a:lnTo>
                    <a:lnTo>
                      <a:pt x="9681" y="916606"/>
                    </a:lnTo>
                    <a:lnTo>
                      <a:pt x="4333" y="963984"/>
                    </a:lnTo>
                    <a:lnTo>
                      <a:pt x="1091" y="1011968"/>
                    </a:lnTo>
                    <a:lnTo>
                      <a:pt x="0" y="1060513"/>
                    </a:lnTo>
                    <a:lnTo>
                      <a:pt x="1091" y="1109058"/>
                    </a:lnTo>
                    <a:lnTo>
                      <a:pt x="4333" y="1157042"/>
                    </a:lnTo>
                    <a:lnTo>
                      <a:pt x="9681" y="1204420"/>
                    </a:lnTo>
                    <a:lnTo>
                      <a:pt x="17086" y="1251144"/>
                    </a:lnTo>
                    <a:lnTo>
                      <a:pt x="26502" y="1297167"/>
                    </a:lnTo>
                    <a:lnTo>
                      <a:pt x="37882" y="1342442"/>
                    </a:lnTo>
                    <a:lnTo>
                      <a:pt x="51179" y="1386924"/>
                    </a:lnTo>
                    <a:lnTo>
                      <a:pt x="66347" y="1430564"/>
                    </a:lnTo>
                    <a:lnTo>
                      <a:pt x="83339" y="1473317"/>
                    </a:lnTo>
                    <a:lnTo>
                      <a:pt x="102108" y="1515135"/>
                    </a:lnTo>
                    <a:lnTo>
                      <a:pt x="122607" y="1555972"/>
                    </a:lnTo>
                    <a:lnTo>
                      <a:pt x="144790" y="1595780"/>
                    </a:lnTo>
                    <a:lnTo>
                      <a:pt x="168609" y="1634514"/>
                    </a:lnTo>
                    <a:lnTo>
                      <a:pt x="194018" y="1672125"/>
                    </a:lnTo>
                    <a:lnTo>
                      <a:pt x="220970" y="1708568"/>
                    </a:lnTo>
                    <a:lnTo>
                      <a:pt x="249418" y="1743796"/>
                    </a:lnTo>
                    <a:lnTo>
                      <a:pt x="279316" y="1777761"/>
                    </a:lnTo>
                    <a:lnTo>
                      <a:pt x="310616" y="1810418"/>
                    </a:lnTo>
                    <a:lnTo>
                      <a:pt x="343272" y="1841718"/>
                    </a:lnTo>
                    <a:lnTo>
                      <a:pt x="377237" y="1871616"/>
                    </a:lnTo>
                    <a:lnTo>
                      <a:pt x="412465" y="1900065"/>
                    </a:lnTo>
                    <a:lnTo>
                      <a:pt x="448908" y="1927017"/>
                    </a:lnTo>
                    <a:lnTo>
                      <a:pt x="486519" y="1952427"/>
                    </a:lnTo>
                    <a:lnTo>
                      <a:pt x="525253" y="1976246"/>
                    </a:lnTo>
                    <a:lnTo>
                      <a:pt x="565061" y="1998429"/>
                    </a:lnTo>
                    <a:lnTo>
                      <a:pt x="605898" y="2018928"/>
                    </a:lnTo>
                    <a:lnTo>
                      <a:pt x="647716" y="2037698"/>
                    </a:lnTo>
                    <a:lnTo>
                      <a:pt x="690469" y="2054690"/>
                    </a:lnTo>
                    <a:lnTo>
                      <a:pt x="734110" y="2069858"/>
                    </a:lnTo>
                    <a:lnTo>
                      <a:pt x="778592" y="2083156"/>
                    </a:lnTo>
                    <a:lnTo>
                      <a:pt x="823868" y="2094536"/>
                    </a:lnTo>
                    <a:lnTo>
                      <a:pt x="869892" y="2103953"/>
                    </a:lnTo>
                    <a:lnTo>
                      <a:pt x="916616" y="2111358"/>
                    </a:lnTo>
                    <a:lnTo>
                      <a:pt x="963994" y="2116705"/>
                    </a:lnTo>
                    <a:lnTo>
                      <a:pt x="1011980" y="2119948"/>
                    </a:lnTo>
                    <a:lnTo>
                      <a:pt x="1060526" y="2121039"/>
                    </a:lnTo>
                    <a:lnTo>
                      <a:pt x="1109069" y="2119948"/>
                    </a:lnTo>
                    <a:lnTo>
                      <a:pt x="1157053" y="2116705"/>
                    </a:lnTo>
                    <a:lnTo>
                      <a:pt x="1204430" y="2111358"/>
                    </a:lnTo>
                    <a:lnTo>
                      <a:pt x="1251153" y="2103953"/>
                    </a:lnTo>
                    <a:lnTo>
                      <a:pt x="1297175" y="2094536"/>
                    </a:lnTo>
                    <a:lnTo>
                      <a:pt x="1342450" y="2083156"/>
                    </a:lnTo>
                    <a:lnTo>
                      <a:pt x="1386931" y="2069858"/>
                    </a:lnTo>
                    <a:lnTo>
                      <a:pt x="1430570" y="2054690"/>
                    </a:lnTo>
                    <a:lnTo>
                      <a:pt x="1473323" y="2037698"/>
                    </a:lnTo>
                    <a:lnTo>
                      <a:pt x="1515140" y="2018928"/>
                    </a:lnTo>
                    <a:lnTo>
                      <a:pt x="1555976" y="1998429"/>
                    </a:lnTo>
                    <a:lnTo>
                      <a:pt x="1595784" y="1976246"/>
                    </a:lnTo>
                    <a:lnTo>
                      <a:pt x="1634517" y="1952427"/>
                    </a:lnTo>
                    <a:lnTo>
                      <a:pt x="1672128" y="1927017"/>
                    </a:lnTo>
                    <a:lnTo>
                      <a:pt x="1708571" y="1900065"/>
                    </a:lnTo>
                    <a:lnTo>
                      <a:pt x="1743798" y="1871616"/>
                    </a:lnTo>
                    <a:lnTo>
                      <a:pt x="1777763" y="1841718"/>
                    </a:lnTo>
                    <a:lnTo>
                      <a:pt x="1810419" y="1810418"/>
                    </a:lnTo>
                    <a:lnTo>
                      <a:pt x="1841720" y="1777761"/>
                    </a:lnTo>
                    <a:lnTo>
                      <a:pt x="1871617" y="1743796"/>
                    </a:lnTo>
                    <a:lnTo>
                      <a:pt x="1900066" y="1708568"/>
                    </a:lnTo>
                    <a:lnTo>
                      <a:pt x="1927018" y="1672125"/>
                    </a:lnTo>
                    <a:lnTo>
                      <a:pt x="1952427" y="1634514"/>
                    </a:lnTo>
                    <a:lnTo>
                      <a:pt x="1976246" y="1595780"/>
                    </a:lnTo>
                    <a:lnTo>
                      <a:pt x="1998429" y="1555972"/>
                    </a:lnTo>
                    <a:lnTo>
                      <a:pt x="2018929" y="1515135"/>
                    </a:lnTo>
                    <a:lnTo>
                      <a:pt x="2037698" y="1473317"/>
                    </a:lnTo>
                    <a:lnTo>
                      <a:pt x="2054690" y="1430564"/>
                    </a:lnTo>
                    <a:lnTo>
                      <a:pt x="2069858" y="1386924"/>
                    </a:lnTo>
                    <a:lnTo>
                      <a:pt x="2083156" y="1342442"/>
                    </a:lnTo>
                    <a:lnTo>
                      <a:pt x="2094537" y="1297167"/>
                    </a:lnTo>
                    <a:lnTo>
                      <a:pt x="2103953" y="1251144"/>
                    </a:lnTo>
                    <a:lnTo>
                      <a:pt x="2111358" y="1204420"/>
                    </a:lnTo>
                    <a:lnTo>
                      <a:pt x="2116705" y="1157042"/>
                    </a:lnTo>
                    <a:lnTo>
                      <a:pt x="2119948" y="1109058"/>
                    </a:lnTo>
                    <a:lnTo>
                      <a:pt x="2121039" y="1060513"/>
                    </a:lnTo>
                    <a:lnTo>
                      <a:pt x="2119948" y="1011968"/>
                    </a:lnTo>
                    <a:lnTo>
                      <a:pt x="2116705" y="963984"/>
                    </a:lnTo>
                    <a:lnTo>
                      <a:pt x="2111358" y="916606"/>
                    </a:lnTo>
                    <a:lnTo>
                      <a:pt x="2103953" y="869883"/>
                    </a:lnTo>
                    <a:lnTo>
                      <a:pt x="2094537" y="823860"/>
                    </a:lnTo>
                    <a:lnTo>
                      <a:pt x="2083156" y="778584"/>
                    </a:lnTo>
                    <a:lnTo>
                      <a:pt x="2069858" y="734103"/>
                    </a:lnTo>
                    <a:lnTo>
                      <a:pt x="2054690" y="690463"/>
                    </a:lnTo>
                    <a:lnTo>
                      <a:pt x="2037698" y="647711"/>
                    </a:lnTo>
                    <a:lnTo>
                      <a:pt x="2018929" y="605893"/>
                    </a:lnTo>
                    <a:lnTo>
                      <a:pt x="1998429" y="565057"/>
                    </a:lnTo>
                    <a:lnTo>
                      <a:pt x="1976246" y="525249"/>
                    </a:lnTo>
                    <a:lnTo>
                      <a:pt x="1952427" y="486516"/>
                    </a:lnTo>
                    <a:lnTo>
                      <a:pt x="1927018" y="448905"/>
                    </a:lnTo>
                    <a:lnTo>
                      <a:pt x="1900066" y="412462"/>
                    </a:lnTo>
                    <a:lnTo>
                      <a:pt x="1871617" y="377235"/>
                    </a:lnTo>
                    <a:lnTo>
                      <a:pt x="1841720" y="343270"/>
                    </a:lnTo>
                    <a:lnTo>
                      <a:pt x="1810419" y="310615"/>
                    </a:lnTo>
                    <a:lnTo>
                      <a:pt x="1777763" y="279314"/>
                    </a:lnTo>
                    <a:lnTo>
                      <a:pt x="1743798" y="249417"/>
                    </a:lnTo>
                    <a:lnTo>
                      <a:pt x="1708571" y="220969"/>
                    </a:lnTo>
                    <a:lnTo>
                      <a:pt x="1672128" y="194017"/>
                    </a:lnTo>
                    <a:lnTo>
                      <a:pt x="1634517" y="168608"/>
                    </a:lnTo>
                    <a:lnTo>
                      <a:pt x="1595784" y="144789"/>
                    </a:lnTo>
                    <a:lnTo>
                      <a:pt x="1555976" y="122607"/>
                    </a:lnTo>
                    <a:lnTo>
                      <a:pt x="1515140" y="102108"/>
                    </a:lnTo>
                    <a:lnTo>
                      <a:pt x="1473323" y="83339"/>
                    </a:lnTo>
                    <a:lnTo>
                      <a:pt x="1430570" y="66347"/>
                    </a:lnTo>
                    <a:lnTo>
                      <a:pt x="1386931" y="51179"/>
                    </a:lnTo>
                    <a:lnTo>
                      <a:pt x="1342450" y="37882"/>
                    </a:lnTo>
                    <a:lnTo>
                      <a:pt x="1297175" y="26502"/>
                    </a:lnTo>
                    <a:lnTo>
                      <a:pt x="1251153" y="17086"/>
                    </a:lnTo>
                    <a:lnTo>
                      <a:pt x="1204430" y="9681"/>
                    </a:lnTo>
                    <a:lnTo>
                      <a:pt x="1157053" y="4333"/>
                    </a:lnTo>
                    <a:lnTo>
                      <a:pt x="1109069" y="1091"/>
                    </a:lnTo>
                    <a:lnTo>
                      <a:pt x="106052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B1C07182-0567-48E2-A5FC-5BD1738B403C}"/>
                  </a:ext>
                </a:extLst>
              </p:cNvPr>
              <p:cNvSpPr/>
              <p:nvPr/>
            </p:nvSpPr>
            <p:spPr>
              <a:xfrm>
                <a:off x="6091308" y="5499378"/>
                <a:ext cx="1463675" cy="238760"/>
              </a:xfrm>
              <a:custGeom>
                <a:avLst/>
                <a:gdLst/>
                <a:ahLst/>
                <a:cxnLst/>
                <a:rect l="l" t="t" r="r" b="b"/>
                <a:pathLst>
                  <a:path w="1463675" h="238760">
                    <a:moveTo>
                      <a:pt x="4076" y="0"/>
                    </a:moveTo>
                    <a:lnTo>
                      <a:pt x="0" y="210413"/>
                    </a:lnTo>
                    <a:lnTo>
                      <a:pt x="1459204" y="238696"/>
                    </a:lnTo>
                    <a:lnTo>
                      <a:pt x="1463281" y="28282"/>
                    </a:lnTo>
                    <a:lnTo>
                      <a:pt x="4076" y="0"/>
                    </a:lnTo>
                    <a:close/>
                  </a:path>
                </a:pathLst>
              </a:custGeom>
              <a:solidFill>
                <a:srgbClr val="EFEDE8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99EE7171-D586-4381-A906-CC089D5728B7}"/>
                  </a:ext>
                </a:extLst>
              </p:cNvPr>
              <p:cNvSpPr/>
              <p:nvPr/>
            </p:nvSpPr>
            <p:spPr>
              <a:xfrm>
                <a:off x="6091297" y="5499383"/>
                <a:ext cx="594995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594995" h="222250">
                    <a:moveTo>
                      <a:pt x="4076" y="0"/>
                    </a:moveTo>
                    <a:lnTo>
                      <a:pt x="0" y="210413"/>
                    </a:lnTo>
                    <a:lnTo>
                      <a:pt x="590638" y="221856"/>
                    </a:lnTo>
                    <a:lnTo>
                      <a:pt x="594715" y="11442"/>
                    </a:lnTo>
                    <a:lnTo>
                      <a:pt x="4076" y="0"/>
                    </a:lnTo>
                    <a:close/>
                  </a:path>
                </a:pathLst>
              </a:custGeom>
              <a:solidFill>
                <a:srgbClr val="FFC135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1D715B6E-0751-4BB5-8CC4-55EE438FD5A3}"/>
                  </a:ext>
                </a:extLst>
              </p:cNvPr>
              <p:cNvSpPr/>
              <p:nvPr/>
            </p:nvSpPr>
            <p:spPr>
              <a:xfrm>
                <a:off x="7545489" y="4670754"/>
                <a:ext cx="234315" cy="890905"/>
              </a:xfrm>
              <a:custGeom>
                <a:avLst/>
                <a:gdLst/>
                <a:ahLst/>
                <a:cxnLst/>
                <a:rect l="l" t="t" r="r" b="b"/>
                <a:pathLst>
                  <a:path w="234315" h="890904">
                    <a:moveTo>
                      <a:pt x="6007" y="367944"/>
                    </a:moveTo>
                    <a:lnTo>
                      <a:pt x="5473" y="372262"/>
                    </a:lnTo>
                    <a:lnTo>
                      <a:pt x="5524" y="372478"/>
                    </a:lnTo>
                    <a:lnTo>
                      <a:pt x="6007" y="367944"/>
                    </a:lnTo>
                    <a:close/>
                  </a:path>
                  <a:path w="234315" h="890904">
                    <a:moveTo>
                      <a:pt x="6870" y="360819"/>
                    </a:moveTo>
                    <a:lnTo>
                      <a:pt x="6350" y="364604"/>
                    </a:lnTo>
                    <a:lnTo>
                      <a:pt x="6007" y="367944"/>
                    </a:lnTo>
                    <a:lnTo>
                      <a:pt x="6870" y="360819"/>
                    </a:lnTo>
                    <a:close/>
                  </a:path>
                  <a:path w="234315" h="890904">
                    <a:moveTo>
                      <a:pt x="118287" y="670433"/>
                    </a:moveTo>
                    <a:lnTo>
                      <a:pt x="114388" y="630707"/>
                    </a:lnTo>
                    <a:lnTo>
                      <a:pt x="102628" y="592759"/>
                    </a:lnTo>
                    <a:lnTo>
                      <a:pt x="85293" y="555040"/>
                    </a:lnTo>
                    <a:lnTo>
                      <a:pt x="64693" y="516026"/>
                    </a:lnTo>
                    <a:lnTo>
                      <a:pt x="43141" y="474179"/>
                    </a:lnTo>
                    <a:lnTo>
                      <a:pt x="22936" y="427951"/>
                    </a:lnTo>
                    <a:lnTo>
                      <a:pt x="6362" y="375818"/>
                    </a:lnTo>
                    <a:lnTo>
                      <a:pt x="5524" y="372478"/>
                    </a:lnTo>
                    <a:lnTo>
                      <a:pt x="0" y="425437"/>
                    </a:lnTo>
                    <a:lnTo>
                      <a:pt x="215" y="469696"/>
                    </a:lnTo>
                    <a:lnTo>
                      <a:pt x="6515" y="505040"/>
                    </a:lnTo>
                    <a:lnTo>
                      <a:pt x="18376" y="539089"/>
                    </a:lnTo>
                    <a:lnTo>
                      <a:pt x="35318" y="579501"/>
                    </a:lnTo>
                    <a:lnTo>
                      <a:pt x="56832" y="633882"/>
                    </a:lnTo>
                    <a:lnTo>
                      <a:pt x="73901" y="726948"/>
                    </a:lnTo>
                    <a:lnTo>
                      <a:pt x="66230" y="809320"/>
                    </a:lnTo>
                    <a:lnTo>
                      <a:pt x="49847" y="868172"/>
                    </a:lnTo>
                    <a:lnTo>
                      <a:pt x="40817" y="890638"/>
                    </a:lnTo>
                    <a:lnTo>
                      <a:pt x="84531" y="818883"/>
                    </a:lnTo>
                    <a:lnTo>
                      <a:pt x="107175" y="772020"/>
                    </a:lnTo>
                    <a:lnTo>
                      <a:pt x="116014" y="729424"/>
                    </a:lnTo>
                    <a:lnTo>
                      <a:pt x="118287" y="670433"/>
                    </a:lnTo>
                    <a:close/>
                  </a:path>
                  <a:path w="234315" h="890904">
                    <a:moveTo>
                      <a:pt x="234124" y="502424"/>
                    </a:moveTo>
                    <a:lnTo>
                      <a:pt x="232587" y="460730"/>
                    </a:lnTo>
                    <a:lnTo>
                      <a:pt x="225272" y="420446"/>
                    </a:lnTo>
                    <a:lnTo>
                      <a:pt x="213169" y="380974"/>
                    </a:lnTo>
                    <a:lnTo>
                      <a:pt x="197243" y="341680"/>
                    </a:lnTo>
                    <a:lnTo>
                      <a:pt x="178498" y="301929"/>
                    </a:lnTo>
                    <a:lnTo>
                      <a:pt x="136398" y="218554"/>
                    </a:lnTo>
                    <a:lnTo>
                      <a:pt x="115023" y="173685"/>
                    </a:lnTo>
                    <a:lnTo>
                      <a:pt x="94716" y="125857"/>
                    </a:lnTo>
                    <a:lnTo>
                      <a:pt x="76479" y="74447"/>
                    </a:lnTo>
                    <a:lnTo>
                      <a:pt x="61290" y="18821"/>
                    </a:lnTo>
                    <a:lnTo>
                      <a:pt x="60921" y="12649"/>
                    </a:lnTo>
                    <a:lnTo>
                      <a:pt x="61798" y="0"/>
                    </a:lnTo>
                    <a:lnTo>
                      <a:pt x="52832" y="63792"/>
                    </a:lnTo>
                    <a:lnTo>
                      <a:pt x="48234" y="115620"/>
                    </a:lnTo>
                    <a:lnTo>
                      <a:pt x="47612" y="158699"/>
                    </a:lnTo>
                    <a:lnTo>
                      <a:pt x="50723" y="195707"/>
                    </a:lnTo>
                    <a:lnTo>
                      <a:pt x="57353" y="229362"/>
                    </a:lnTo>
                    <a:lnTo>
                      <a:pt x="67259" y="262305"/>
                    </a:lnTo>
                    <a:lnTo>
                      <a:pt x="80225" y="297256"/>
                    </a:lnTo>
                    <a:lnTo>
                      <a:pt x="96024" y="336880"/>
                    </a:lnTo>
                    <a:lnTo>
                      <a:pt x="114414" y="383857"/>
                    </a:lnTo>
                    <a:lnTo>
                      <a:pt x="135166" y="440893"/>
                    </a:lnTo>
                    <a:lnTo>
                      <a:pt x="159969" y="593064"/>
                    </a:lnTo>
                    <a:lnTo>
                      <a:pt x="144792" y="727024"/>
                    </a:lnTo>
                    <a:lnTo>
                      <a:pt x="116205" y="822363"/>
                    </a:lnTo>
                    <a:lnTo>
                      <a:pt x="100774" y="858685"/>
                    </a:lnTo>
                    <a:lnTo>
                      <a:pt x="174320" y="743178"/>
                    </a:lnTo>
                    <a:lnTo>
                      <a:pt x="212725" y="667575"/>
                    </a:lnTo>
                    <a:lnTo>
                      <a:pt x="228485" y="598449"/>
                    </a:lnTo>
                    <a:lnTo>
                      <a:pt x="234124" y="502424"/>
                    </a:lnTo>
                    <a:close/>
                  </a:path>
                </a:pathLst>
              </a:custGeom>
              <a:solidFill>
                <a:srgbClr val="AFAFAF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E19E421C-23AB-46C7-818B-3C4C848E79D8}"/>
                  </a:ext>
                </a:extLst>
              </p:cNvPr>
              <p:cNvSpPr/>
              <p:nvPr/>
            </p:nvSpPr>
            <p:spPr>
              <a:xfrm>
                <a:off x="6086245" y="4614533"/>
                <a:ext cx="1699260" cy="1699260"/>
              </a:xfrm>
              <a:custGeom>
                <a:avLst/>
                <a:gdLst/>
                <a:ahLst/>
                <a:cxnLst/>
                <a:rect l="l" t="t" r="r" b="b"/>
                <a:pathLst>
                  <a:path w="1699259" h="1699260">
                    <a:moveTo>
                      <a:pt x="82803" y="0"/>
                    </a:moveTo>
                    <a:lnTo>
                      <a:pt x="0" y="82803"/>
                    </a:lnTo>
                    <a:lnTo>
                      <a:pt x="1615833" y="1698637"/>
                    </a:lnTo>
                    <a:lnTo>
                      <a:pt x="1698637" y="1615833"/>
                    </a:lnTo>
                    <a:lnTo>
                      <a:pt x="82803" y="0"/>
                    </a:lnTo>
                    <a:close/>
                  </a:path>
                </a:pathLst>
              </a:custGeom>
              <a:solidFill>
                <a:srgbClr val="EA3333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</p:grpSp>
        <p:grpSp>
          <p:nvGrpSpPr>
            <p:cNvPr id="13" name="object 16">
              <a:extLst>
                <a:ext uri="{FF2B5EF4-FFF2-40B4-BE49-F238E27FC236}">
                  <a16:creationId xmlns:a16="http://schemas.microsoft.com/office/drawing/2014/main" id="{A8FE6ACA-5769-41AB-997D-D4500711529C}"/>
                </a:ext>
              </a:extLst>
            </p:cNvPr>
            <p:cNvGrpSpPr/>
            <p:nvPr/>
          </p:nvGrpSpPr>
          <p:grpSpPr>
            <a:xfrm>
              <a:off x="4639790" y="1902836"/>
              <a:ext cx="2888742" cy="2888742"/>
              <a:chOff x="8759172" y="4125464"/>
              <a:chExt cx="2576830" cy="2576830"/>
            </a:xfrm>
          </p:grpSpPr>
          <p:sp>
            <p:nvSpPr>
              <p:cNvPr id="14" name="object 17">
                <a:extLst>
                  <a:ext uri="{FF2B5EF4-FFF2-40B4-BE49-F238E27FC236}">
                    <a16:creationId xmlns:a16="http://schemas.microsoft.com/office/drawing/2014/main" id="{0BC421CA-552D-45D3-8E1C-C55F036AB76D}"/>
                  </a:ext>
                </a:extLst>
              </p:cNvPr>
              <p:cNvSpPr/>
              <p:nvPr/>
            </p:nvSpPr>
            <p:spPr>
              <a:xfrm>
                <a:off x="8759172" y="4125464"/>
                <a:ext cx="2576830" cy="2576830"/>
              </a:xfrm>
              <a:custGeom>
                <a:avLst/>
                <a:gdLst/>
                <a:ahLst/>
                <a:cxnLst/>
                <a:rect l="l" t="t" r="r" b="b"/>
                <a:pathLst>
                  <a:path w="2576829" h="2576829">
                    <a:moveTo>
                      <a:pt x="1288313" y="0"/>
                    </a:moveTo>
                    <a:lnTo>
                      <a:pt x="1240014" y="888"/>
                    </a:lnTo>
                    <a:lnTo>
                      <a:pt x="1192164" y="3533"/>
                    </a:lnTo>
                    <a:lnTo>
                      <a:pt x="1144794" y="7904"/>
                    </a:lnTo>
                    <a:lnTo>
                      <a:pt x="1097935" y="13968"/>
                    </a:lnTo>
                    <a:lnTo>
                      <a:pt x="1051618" y="21696"/>
                    </a:lnTo>
                    <a:lnTo>
                      <a:pt x="1005874" y="31055"/>
                    </a:lnTo>
                    <a:lnTo>
                      <a:pt x="960734" y="42015"/>
                    </a:lnTo>
                    <a:lnTo>
                      <a:pt x="916230" y="54545"/>
                    </a:lnTo>
                    <a:lnTo>
                      <a:pt x="872393" y="68614"/>
                    </a:lnTo>
                    <a:lnTo>
                      <a:pt x="829253" y="84189"/>
                    </a:lnTo>
                    <a:lnTo>
                      <a:pt x="786842" y="101241"/>
                    </a:lnTo>
                    <a:lnTo>
                      <a:pt x="745192" y="119738"/>
                    </a:lnTo>
                    <a:lnTo>
                      <a:pt x="704332" y="139649"/>
                    </a:lnTo>
                    <a:lnTo>
                      <a:pt x="664295" y="160943"/>
                    </a:lnTo>
                    <a:lnTo>
                      <a:pt x="625111" y="183588"/>
                    </a:lnTo>
                    <a:lnTo>
                      <a:pt x="586812" y="207554"/>
                    </a:lnTo>
                    <a:lnTo>
                      <a:pt x="549429" y="232810"/>
                    </a:lnTo>
                    <a:lnTo>
                      <a:pt x="512992" y="259323"/>
                    </a:lnTo>
                    <a:lnTo>
                      <a:pt x="477533" y="287064"/>
                    </a:lnTo>
                    <a:lnTo>
                      <a:pt x="443084" y="316000"/>
                    </a:lnTo>
                    <a:lnTo>
                      <a:pt x="409675" y="346102"/>
                    </a:lnTo>
                    <a:lnTo>
                      <a:pt x="377337" y="377337"/>
                    </a:lnTo>
                    <a:lnTo>
                      <a:pt x="346102" y="409675"/>
                    </a:lnTo>
                    <a:lnTo>
                      <a:pt x="316000" y="443084"/>
                    </a:lnTo>
                    <a:lnTo>
                      <a:pt x="287064" y="477533"/>
                    </a:lnTo>
                    <a:lnTo>
                      <a:pt x="259323" y="512992"/>
                    </a:lnTo>
                    <a:lnTo>
                      <a:pt x="232810" y="549429"/>
                    </a:lnTo>
                    <a:lnTo>
                      <a:pt x="207554" y="586812"/>
                    </a:lnTo>
                    <a:lnTo>
                      <a:pt x="183588" y="625111"/>
                    </a:lnTo>
                    <a:lnTo>
                      <a:pt x="160943" y="664295"/>
                    </a:lnTo>
                    <a:lnTo>
                      <a:pt x="139649" y="704332"/>
                    </a:lnTo>
                    <a:lnTo>
                      <a:pt x="119738" y="745192"/>
                    </a:lnTo>
                    <a:lnTo>
                      <a:pt x="101241" y="786842"/>
                    </a:lnTo>
                    <a:lnTo>
                      <a:pt x="84189" y="829253"/>
                    </a:lnTo>
                    <a:lnTo>
                      <a:pt x="68614" y="872393"/>
                    </a:lnTo>
                    <a:lnTo>
                      <a:pt x="54545" y="916230"/>
                    </a:lnTo>
                    <a:lnTo>
                      <a:pt x="42015" y="960734"/>
                    </a:lnTo>
                    <a:lnTo>
                      <a:pt x="31055" y="1005874"/>
                    </a:lnTo>
                    <a:lnTo>
                      <a:pt x="21696" y="1051618"/>
                    </a:lnTo>
                    <a:lnTo>
                      <a:pt x="13968" y="1097935"/>
                    </a:lnTo>
                    <a:lnTo>
                      <a:pt x="7904" y="1144794"/>
                    </a:lnTo>
                    <a:lnTo>
                      <a:pt x="3533" y="1192164"/>
                    </a:lnTo>
                    <a:lnTo>
                      <a:pt x="888" y="1240014"/>
                    </a:lnTo>
                    <a:lnTo>
                      <a:pt x="0" y="1288313"/>
                    </a:lnTo>
                    <a:lnTo>
                      <a:pt x="888" y="1336611"/>
                    </a:lnTo>
                    <a:lnTo>
                      <a:pt x="3533" y="1384461"/>
                    </a:lnTo>
                    <a:lnTo>
                      <a:pt x="7904" y="1431831"/>
                    </a:lnTo>
                    <a:lnTo>
                      <a:pt x="13968" y="1478690"/>
                    </a:lnTo>
                    <a:lnTo>
                      <a:pt x="21696" y="1525007"/>
                    </a:lnTo>
                    <a:lnTo>
                      <a:pt x="31055" y="1570751"/>
                    </a:lnTo>
                    <a:lnTo>
                      <a:pt x="42015" y="1615891"/>
                    </a:lnTo>
                    <a:lnTo>
                      <a:pt x="54545" y="1660394"/>
                    </a:lnTo>
                    <a:lnTo>
                      <a:pt x="68614" y="1704231"/>
                    </a:lnTo>
                    <a:lnTo>
                      <a:pt x="84189" y="1747371"/>
                    </a:lnTo>
                    <a:lnTo>
                      <a:pt x="101241" y="1789781"/>
                    </a:lnTo>
                    <a:lnTo>
                      <a:pt x="119738" y="1831432"/>
                    </a:lnTo>
                    <a:lnTo>
                      <a:pt x="139649" y="1872291"/>
                    </a:lnTo>
                    <a:lnTo>
                      <a:pt x="160943" y="1912328"/>
                    </a:lnTo>
                    <a:lnTo>
                      <a:pt x="183588" y="1951511"/>
                    </a:lnTo>
                    <a:lnTo>
                      <a:pt x="207554" y="1989810"/>
                    </a:lnTo>
                    <a:lnTo>
                      <a:pt x="232810" y="2027193"/>
                    </a:lnTo>
                    <a:lnTo>
                      <a:pt x="259323" y="2063629"/>
                    </a:lnTo>
                    <a:lnTo>
                      <a:pt x="287064" y="2099087"/>
                    </a:lnTo>
                    <a:lnTo>
                      <a:pt x="316000" y="2133536"/>
                    </a:lnTo>
                    <a:lnTo>
                      <a:pt x="346102" y="2166945"/>
                    </a:lnTo>
                    <a:lnTo>
                      <a:pt x="377337" y="2199282"/>
                    </a:lnTo>
                    <a:lnTo>
                      <a:pt x="409675" y="2230517"/>
                    </a:lnTo>
                    <a:lnTo>
                      <a:pt x="443084" y="2260618"/>
                    </a:lnTo>
                    <a:lnTo>
                      <a:pt x="477533" y="2289554"/>
                    </a:lnTo>
                    <a:lnTo>
                      <a:pt x="512992" y="2317295"/>
                    </a:lnTo>
                    <a:lnTo>
                      <a:pt x="549429" y="2343808"/>
                    </a:lnTo>
                    <a:lnTo>
                      <a:pt x="586812" y="2369063"/>
                    </a:lnTo>
                    <a:lnTo>
                      <a:pt x="625111" y="2393028"/>
                    </a:lnTo>
                    <a:lnTo>
                      <a:pt x="664295" y="2415673"/>
                    </a:lnTo>
                    <a:lnTo>
                      <a:pt x="704332" y="2436967"/>
                    </a:lnTo>
                    <a:lnTo>
                      <a:pt x="745192" y="2456877"/>
                    </a:lnTo>
                    <a:lnTo>
                      <a:pt x="786842" y="2475374"/>
                    </a:lnTo>
                    <a:lnTo>
                      <a:pt x="829253" y="2492425"/>
                    </a:lnTo>
                    <a:lnTo>
                      <a:pt x="872393" y="2508001"/>
                    </a:lnTo>
                    <a:lnTo>
                      <a:pt x="916230" y="2522069"/>
                    </a:lnTo>
                    <a:lnTo>
                      <a:pt x="960734" y="2534599"/>
                    </a:lnTo>
                    <a:lnTo>
                      <a:pt x="1005874" y="2545559"/>
                    </a:lnTo>
                    <a:lnTo>
                      <a:pt x="1051618" y="2554918"/>
                    </a:lnTo>
                    <a:lnTo>
                      <a:pt x="1097935" y="2562645"/>
                    </a:lnTo>
                    <a:lnTo>
                      <a:pt x="1144794" y="2568710"/>
                    </a:lnTo>
                    <a:lnTo>
                      <a:pt x="1192164" y="2573080"/>
                    </a:lnTo>
                    <a:lnTo>
                      <a:pt x="1240014" y="2575725"/>
                    </a:lnTo>
                    <a:lnTo>
                      <a:pt x="1288313" y="2576614"/>
                    </a:lnTo>
                    <a:lnTo>
                      <a:pt x="1336612" y="2575725"/>
                    </a:lnTo>
                    <a:lnTo>
                      <a:pt x="1384461" y="2573080"/>
                    </a:lnTo>
                    <a:lnTo>
                      <a:pt x="1431832" y="2568710"/>
                    </a:lnTo>
                    <a:lnTo>
                      <a:pt x="1478691" y="2562645"/>
                    </a:lnTo>
                    <a:lnTo>
                      <a:pt x="1525008" y="2554918"/>
                    </a:lnTo>
                    <a:lnTo>
                      <a:pt x="1570752" y="2545559"/>
                    </a:lnTo>
                    <a:lnTo>
                      <a:pt x="1615891" y="2534599"/>
                    </a:lnTo>
                    <a:lnTo>
                      <a:pt x="1660395" y="2522069"/>
                    </a:lnTo>
                    <a:lnTo>
                      <a:pt x="1704233" y="2508001"/>
                    </a:lnTo>
                    <a:lnTo>
                      <a:pt x="1747373" y="2492425"/>
                    </a:lnTo>
                    <a:lnTo>
                      <a:pt x="1789783" y="2475374"/>
                    </a:lnTo>
                    <a:lnTo>
                      <a:pt x="1831434" y="2456877"/>
                    </a:lnTo>
                    <a:lnTo>
                      <a:pt x="1872294" y="2436967"/>
                    </a:lnTo>
                    <a:lnTo>
                      <a:pt x="1912331" y="2415673"/>
                    </a:lnTo>
                    <a:lnTo>
                      <a:pt x="1951515" y="2393028"/>
                    </a:lnTo>
                    <a:lnTo>
                      <a:pt x="1989814" y="2369063"/>
                    </a:lnTo>
                    <a:lnTo>
                      <a:pt x="2027197" y="2343808"/>
                    </a:lnTo>
                    <a:lnTo>
                      <a:pt x="2063634" y="2317295"/>
                    </a:lnTo>
                    <a:lnTo>
                      <a:pt x="2099092" y="2289554"/>
                    </a:lnTo>
                    <a:lnTo>
                      <a:pt x="2133542" y="2260618"/>
                    </a:lnTo>
                    <a:lnTo>
                      <a:pt x="2166951" y="2230517"/>
                    </a:lnTo>
                    <a:lnTo>
                      <a:pt x="2199289" y="2199282"/>
                    </a:lnTo>
                    <a:lnTo>
                      <a:pt x="2230524" y="2166945"/>
                    </a:lnTo>
                    <a:lnTo>
                      <a:pt x="2260625" y="2133536"/>
                    </a:lnTo>
                    <a:lnTo>
                      <a:pt x="2289562" y="2099087"/>
                    </a:lnTo>
                    <a:lnTo>
                      <a:pt x="2317303" y="2063629"/>
                    </a:lnTo>
                    <a:lnTo>
                      <a:pt x="2343816" y="2027193"/>
                    </a:lnTo>
                    <a:lnTo>
                      <a:pt x="2369071" y="1989810"/>
                    </a:lnTo>
                    <a:lnTo>
                      <a:pt x="2393037" y="1951511"/>
                    </a:lnTo>
                    <a:lnTo>
                      <a:pt x="2415683" y="1912328"/>
                    </a:lnTo>
                    <a:lnTo>
                      <a:pt x="2436977" y="1872291"/>
                    </a:lnTo>
                    <a:lnTo>
                      <a:pt x="2456887" y="1831432"/>
                    </a:lnTo>
                    <a:lnTo>
                      <a:pt x="2475384" y="1789781"/>
                    </a:lnTo>
                    <a:lnTo>
                      <a:pt x="2492436" y="1747371"/>
                    </a:lnTo>
                    <a:lnTo>
                      <a:pt x="2508012" y="1704231"/>
                    </a:lnTo>
                    <a:lnTo>
                      <a:pt x="2522080" y="1660394"/>
                    </a:lnTo>
                    <a:lnTo>
                      <a:pt x="2534610" y="1615891"/>
                    </a:lnTo>
                    <a:lnTo>
                      <a:pt x="2545571" y="1570751"/>
                    </a:lnTo>
                    <a:lnTo>
                      <a:pt x="2554930" y="1525007"/>
                    </a:lnTo>
                    <a:lnTo>
                      <a:pt x="2562658" y="1478690"/>
                    </a:lnTo>
                    <a:lnTo>
                      <a:pt x="2568722" y="1431831"/>
                    </a:lnTo>
                    <a:lnTo>
                      <a:pt x="2573093" y="1384461"/>
                    </a:lnTo>
                    <a:lnTo>
                      <a:pt x="2575738" y="1336611"/>
                    </a:lnTo>
                    <a:lnTo>
                      <a:pt x="2576626" y="1288313"/>
                    </a:lnTo>
                    <a:lnTo>
                      <a:pt x="2575738" y="1240014"/>
                    </a:lnTo>
                    <a:lnTo>
                      <a:pt x="2573093" y="1192164"/>
                    </a:lnTo>
                    <a:lnTo>
                      <a:pt x="2568722" y="1144794"/>
                    </a:lnTo>
                    <a:lnTo>
                      <a:pt x="2562658" y="1097935"/>
                    </a:lnTo>
                    <a:lnTo>
                      <a:pt x="2554930" y="1051618"/>
                    </a:lnTo>
                    <a:lnTo>
                      <a:pt x="2545571" y="1005874"/>
                    </a:lnTo>
                    <a:lnTo>
                      <a:pt x="2534610" y="960734"/>
                    </a:lnTo>
                    <a:lnTo>
                      <a:pt x="2522080" y="916230"/>
                    </a:lnTo>
                    <a:lnTo>
                      <a:pt x="2508012" y="872393"/>
                    </a:lnTo>
                    <a:lnTo>
                      <a:pt x="2492436" y="829253"/>
                    </a:lnTo>
                    <a:lnTo>
                      <a:pt x="2475384" y="786842"/>
                    </a:lnTo>
                    <a:lnTo>
                      <a:pt x="2456887" y="745192"/>
                    </a:lnTo>
                    <a:lnTo>
                      <a:pt x="2436977" y="704332"/>
                    </a:lnTo>
                    <a:lnTo>
                      <a:pt x="2415683" y="664295"/>
                    </a:lnTo>
                    <a:lnTo>
                      <a:pt x="2393037" y="625111"/>
                    </a:lnTo>
                    <a:lnTo>
                      <a:pt x="2369071" y="586812"/>
                    </a:lnTo>
                    <a:lnTo>
                      <a:pt x="2343816" y="549429"/>
                    </a:lnTo>
                    <a:lnTo>
                      <a:pt x="2317303" y="512992"/>
                    </a:lnTo>
                    <a:lnTo>
                      <a:pt x="2289562" y="477533"/>
                    </a:lnTo>
                    <a:lnTo>
                      <a:pt x="2260625" y="443084"/>
                    </a:lnTo>
                    <a:lnTo>
                      <a:pt x="2230524" y="409675"/>
                    </a:lnTo>
                    <a:lnTo>
                      <a:pt x="2199289" y="377337"/>
                    </a:lnTo>
                    <a:lnTo>
                      <a:pt x="2166951" y="346102"/>
                    </a:lnTo>
                    <a:lnTo>
                      <a:pt x="2133542" y="316000"/>
                    </a:lnTo>
                    <a:lnTo>
                      <a:pt x="2099092" y="287064"/>
                    </a:lnTo>
                    <a:lnTo>
                      <a:pt x="2063634" y="259323"/>
                    </a:lnTo>
                    <a:lnTo>
                      <a:pt x="2027197" y="232810"/>
                    </a:lnTo>
                    <a:lnTo>
                      <a:pt x="1989814" y="207554"/>
                    </a:lnTo>
                    <a:lnTo>
                      <a:pt x="1951515" y="183588"/>
                    </a:lnTo>
                    <a:lnTo>
                      <a:pt x="1912331" y="160943"/>
                    </a:lnTo>
                    <a:lnTo>
                      <a:pt x="1872294" y="139649"/>
                    </a:lnTo>
                    <a:lnTo>
                      <a:pt x="1831434" y="119738"/>
                    </a:lnTo>
                    <a:lnTo>
                      <a:pt x="1789783" y="101241"/>
                    </a:lnTo>
                    <a:lnTo>
                      <a:pt x="1747373" y="84189"/>
                    </a:lnTo>
                    <a:lnTo>
                      <a:pt x="1704233" y="68614"/>
                    </a:lnTo>
                    <a:lnTo>
                      <a:pt x="1660395" y="54545"/>
                    </a:lnTo>
                    <a:lnTo>
                      <a:pt x="1615891" y="42015"/>
                    </a:lnTo>
                    <a:lnTo>
                      <a:pt x="1570752" y="31055"/>
                    </a:lnTo>
                    <a:lnTo>
                      <a:pt x="1525008" y="21696"/>
                    </a:lnTo>
                    <a:lnTo>
                      <a:pt x="1478691" y="13968"/>
                    </a:lnTo>
                    <a:lnTo>
                      <a:pt x="1431832" y="7904"/>
                    </a:lnTo>
                    <a:lnTo>
                      <a:pt x="1384461" y="3533"/>
                    </a:lnTo>
                    <a:lnTo>
                      <a:pt x="1336612" y="888"/>
                    </a:lnTo>
                    <a:lnTo>
                      <a:pt x="1288313" y="0"/>
                    </a:lnTo>
                    <a:close/>
                  </a:path>
                </a:pathLst>
              </a:custGeom>
              <a:solidFill>
                <a:srgbClr val="EA3333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15" name="object 18">
                <a:extLst>
                  <a:ext uri="{FF2B5EF4-FFF2-40B4-BE49-F238E27FC236}">
                    <a16:creationId xmlns:a16="http://schemas.microsoft.com/office/drawing/2014/main" id="{76107155-E207-4D1F-A125-DDB090CEF07B}"/>
                  </a:ext>
                </a:extLst>
              </p:cNvPr>
              <p:cNvSpPr/>
              <p:nvPr/>
            </p:nvSpPr>
            <p:spPr>
              <a:xfrm>
                <a:off x="8986965" y="4353263"/>
                <a:ext cx="2121535" cy="2121535"/>
              </a:xfrm>
              <a:custGeom>
                <a:avLst/>
                <a:gdLst/>
                <a:ahLst/>
                <a:cxnLst/>
                <a:rect l="l" t="t" r="r" b="b"/>
                <a:pathLst>
                  <a:path w="2121534" h="2121535">
                    <a:moveTo>
                      <a:pt x="1060513" y="0"/>
                    </a:moveTo>
                    <a:lnTo>
                      <a:pt x="1011968" y="1091"/>
                    </a:lnTo>
                    <a:lnTo>
                      <a:pt x="963984" y="4333"/>
                    </a:lnTo>
                    <a:lnTo>
                      <a:pt x="916606" y="9681"/>
                    </a:lnTo>
                    <a:lnTo>
                      <a:pt x="869883" y="17086"/>
                    </a:lnTo>
                    <a:lnTo>
                      <a:pt x="823860" y="26502"/>
                    </a:lnTo>
                    <a:lnTo>
                      <a:pt x="778584" y="37882"/>
                    </a:lnTo>
                    <a:lnTo>
                      <a:pt x="734103" y="51179"/>
                    </a:lnTo>
                    <a:lnTo>
                      <a:pt x="690463" y="66347"/>
                    </a:lnTo>
                    <a:lnTo>
                      <a:pt x="647711" y="83339"/>
                    </a:lnTo>
                    <a:lnTo>
                      <a:pt x="605893" y="102108"/>
                    </a:lnTo>
                    <a:lnTo>
                      <a:pt x="565057" y="122607"/>
                    </a:lnTo>
                    <a:lnTo>
                      <a:pt x="525249" y="144789"/>
                    </a:lnTo>
                    <a:lnTo>
                      <a:pt x="486516" y="168608"/>
                    </a:lnTo>
                    <a:lnTo>
                      <a:pt x="448905" y="194017"/>
                    </a:lnTo>
                    <a:lnTo>
                      <a:pt x="412462" y="220969"/>
                    </a:lnTo>
                    <a:lnTo>
                      <a:pt x="377235" y="249417"/>
                    </a:lnTo>
                    <a:lnTo>
                      <a:pt x="343270" y="279314"/>
                    </a:lnTo>
                    <a:lnTo>
                      <a:pt x="310615" y="310615"/>
                    </a:lnTo>
                    <a:lnTo>
                      <a:pt x="279314" y="343270"/>
                    </a:lnTo>
                    <a:lnTo>
                      <a:pt x="249417" y="377235"/>
                    </a:lnTo>
                    <a:lnTo>
                      <a:pt x="220969" y="412462"/>
                    </a:lnTo>
                    <a:lnTo>
                      <a:pt x="194017" y="448905"/>
                    </a:lnTo>
                    <a:lnTo>
                      <a:pt x="168608" y="486516"/>
                    </a:lnTo>
                    <a:lnTo>
                      <a:pt x="144789" y="525249"/>
                    </a:lnTo>
                    <a:lnTo>
                      <a:pt x="122607" y="565057"/>
                    </a:lnTo>
                    <a:lnTo>
                      <a:pt x="102108" y="605893"/>
                    </a:lnTo>
                    <a:lnTo>
                      <a:pt x="83339" y="647711"/>
                    </a:lnTo>
                    <a:lnTo>
                      <a:pt x="66347" y="690463"/>
                    </a:lnTo>
                    <a:lnTo>
                      <a:pt x="51179" y="734103"/>
                    </a:lnTo>
                    <a:lnTo>
                      <a:pt x="37882" y="778584"/>
                    </a:lnTo>
                    <a:lnTo>
                      <a:pt x="26502" y="823860"/>
                    </a:lnTo>
                    <a:lnTo>
                      <a:pt x="17086" y="869883"/>
                    </a:lnTo>
                    <a:lnTo>
                      <a:pt x="9681" y="916606"/>
                    </a:lnTo>
                    <a:lnTo>
                      <a:pt x="4333" y="963984"/>
                    </a:lnTo>
                    <a:lnTo>
                      <a:pt x="1091" y="1011968"/>
                    </a:lnTo>
                    <a:lnTo>
                      <a:pt x="0" y="1060513"/>
                    </a:lnTo>
                    <a:lnTo>
                      <a:pt x="1091" y="1109057"/>
                    </a:lnTo>
                    <a:lnTo>
                      <a:pt x="4333" y="1157040"/>
                    </a:lnTo>
                    <a:lnTo>
                      <a:pt x="9681" y="1204417"/>
                    </a:lnTo>
                    <a:lnTo>
                      <a:pt x="17086" y="1251140"/>
                    </a:lnTo>
                    <a:lnTo>
                      <a:pt x="26502" y="1297163"/>
                    </a:lnTo>
                    <a:lnTo>
                      <a:pt x="37882" y="1342438"/>
                    </a:lnTo>
                    <a:lnTo>
                      <a:pt x="51179" y="1386919"/>
                    </a:lnTo>
                    <a:lnTo>
                      <a:pt x="66347" y="1430559"/>
                    </a:lnTo>
                    <a:lnTo>
                      <a:pt x="83339" y="1473312"/>
                    </a:lnTo>
                    <a:lnTo>
                      <a:pt x="102108" y="1515130"/>
                    </a:lnTo>
                    <a:lnTo>
                      <a:pt x="122607" y="1555966"/>
                    </a:lnTo>
                    <a:lnTo>
                      <a:pt x="144789" y="1595775"/>
                    </a:lnTo>
                    <a:lnTo>
                      <a:pt x="168608" y="1634508"/>
                    </a:lnTo>
                    <a:lnTo>
                      <a:pt x="194017" y="1672120"/>
                    </a:lnTo>
                    <a:lnTo>
                      <a:pt x="220969" y="1708563"/>
                    </a:lnTo>
                    <a:lnTo>
                      <a:pt x="249417" y="1743791"/>
                    </a:lnTo>
                    <a:lnTo>
                      <a:pt x="279314" y="1777756"/>
                    </a:lnTo>
                    <a:lnTo>
                      <a:pt x="310615" y="1810413"/>
                    </a:lnTo>
                    <a:lnTo>
                      <a:pt x="343270" y="1841714"/>
                    </a:lnTo>
                    <a:lnTo>
                      <a:pt x="377235" y="1871612"/>
                    </a:lnTo>
                    <a:lnTo>
                      <a:pt x="412462" y="1900061"/>
                    </a:lnTo>
                    <a:lnTo>
                      <a:pt x="448905" y="1927014"/>
                    </a:lnTo>
                    <a:lnTo>
                      <a:pt x="486516" y="1952423"/>
                    </a:lnTo>
                    <a:lnTo>
                      <a:pt x="525249" y="1976243"/>
                    </a:lnTo>
                    <a:lnTo>
                      <a:pt x="565057" y="1998426"/>
                    </a:lnTo>
                    <a:lnTo>
                      <a:pt x="605893" y="2018926"/>
                    </a:lnTo>
                    <a:lnTo>
                      <a:pt x="647711" y="2037696"/>
                    </a:lnTo>
                    <a:lnTo>
                      <a:pt x="690463" y="2054688"/>
                    </a:lnTo>
                    <a:lnTo>
                      <a:pt x="734103" y="2069857"/>
                    </a:lnTo>
                    <a:lnTo>
                      <a:pt x="778584" y="2083155"/>
                    </a:lnTo>
                    <a:lnTo>
                      <a:pt x="823860" y="2094536"/>
                    </a:lnTo>
                    <a:lnTo>
                      <a:pt x="869883" y="2103952"/>
                    </a:lnTo>
                    <a:lnTo>
                      <a:pt x="916606" y="2111358"/>
                    </a:lnTo>
                    <a:lnTo>
                      <a:pt x="963984" y="2116705"/>
                    </a:lnTo>
                    <a:lnTo>
                      <a:pt x="1011968" y="2119948"/>
                    </a:lnTo>
                    <a:lnTo>
                      <a:pt x="1060513" y="2121039"/>
                    </a:lnTo>
                    <a:lnTo>
                      <a:pt x="1109058" y="2119948"/>
                    </a:lnTo>
                    <a:lnTo>
                      <a:pt x="1157042" y="2116705"/>
                    </a:lnTo>
                    <a:lnTo>
                      <a:pt x="1204420" y="2111358"/>
                    </a:lnTo>
                    <a:lnTo>
                      <a:pt x="1251144" y="2103952"/>
                    </a:lnTo>
                    <a:lnTo>
                      <a:pt x="1297167" y="2094536"/>
                    </a:lnTo>
                    <a:lnTo>
                      <a:pt x="1342442" y="2083155"/>
                    </a:lnTo>
                    <a:lnTo>
                      <a:pt x="1386924" y="2069857"/>
                    </a:lnTo>
                    <a:lnTo>
                      <a:pt x="1430564" y="2054688"/>
                    </a:lnTo>
                    <a:lnTo>
                      <a:pt x="1473317" y="2037696"/>
                    </a:lnTo>
                    <a:lnTo>
                      <a:pt x="1515135" y="2018926"/>
                    </a:lnTo>
                    <a:lnTo>
                      <a:pt x="1555972" y="1998426"/>
                    </a:lnTo>
                    <a:lnTo>
                      <a:pt x="1595780" y="1976243"/>
                    </a:lnTo>
                    <a:lnTo>
                      <a:pt x="1634514" y="1952423"/>
                    </a:lnTo>
                    <a:lnTo>
                      <a:pt x="1672125" y="1927014"/>
                    </a:lnTo>
                    <a:lnTo>
                      <a:pt x="1708568" y="1900061"/>
                    </a:lnTo>
                    <a:lnTo>
                      <a:pt x="1743796" y="1871612"/>
                    </a:lnTo>
                    <a:lnTo>
                      <a:pt x="1777761" y="1841714"/>
                    </a:lnTo>
                    <a:lnTo>
                      <a:pt x="1810418" y="1810413"/>
                    </a:lnTo>
                    <a:lnTo>
                      <a:pt x="1841718" y="1777756"/>
                    </a:lnTo>
                    <a:lnTo>
                      <a:pt x="1871616" y="1743791"/>
                    </a:lnTo>
                    <a:lnTo>
                      <a:pt x="1900065" y="1708563"/>
                    </a:lnTo>
                    <a:lnTo>
                      <a:pt x="1927017" y="1672120"/>
                    </a:lnTo>
                    <a:lnTo>
                      <a:pt x="1952427" y="1634508"/>
                    </a:lnTo>
                    <a:lnTo>
                      <a:pt x="1976246" y="1595775"/>
                    </a:lnTo>
                    <a:lnTo>
                      <a:pt x="1998429" y="1555966"/>
                    </a:lnTo>
                    <a:lnTo>
                      <a:pt x="2018928" y="1515130"/>
                    </a:lnTo>
                    <a:lnTo>
                      <a:pt x="2037698" y="1473312"/>
                    </a:lnTo>
                    <a:lnTo>
                      <a:pt x="2054690" y="1430559"/>
                    </a:lnTo>
                    <a:lnTo>
                      <a:pt x="2069858" y="1386919"/>
                    </a:lnTo>
                    <a:lnTo>
                      <a:pt x="2083156" y="1342438"/>
                    </a:lnTo>
                    <a:lnTo>
                      <a:pt x="2094536" y="1297163"/>
                    </a:lnTo>
                    <a:lnTo>
                      <a:pt x="2103953" y="1251140"/>
                    </a:lnTo>
                    <a:lnTo>
                      <a:pt x="2111358" y="1204417"/>
                    </a:lnTo>
                    <a:lnTo>
                      <a:pt x="2116705" y="1157040"/>
                    </a:lnTo>
                    <a:lnTo>
                      <a:pt x="2119948" y="1109057"/>
                    </a:lnTo>
                    <a:lnTo>
                      <a:pt x="2121039" y="1060513"/>
                    </a:lnTo>
                    <a:lnTo>
                      <a:pt x="2119948" y="1011968"/>
                    </a:lnTo>
                    <a:lnTo>
                      <a:pt x="2116705" y="963984"/>
                    </a:lnTo>
                    <a:lnTo>
                      <a:pt x="2111358" y="916606"/>
                    </a:lnTo>
                    <a:lnTo>
                      <a:pt x="2103953" y="869883"/>
                    </a:lnTo>
                    <a:lnTo>
                      <a:pt x="2094536" y="823860"/>
                    </a:lnTo>
                    <a:lnTo>
                      <a:pt x="2083156" y="778584"/>
                    </a:lnTo>
                    <a:lnTo>
                      <a:pt x="2069858" y="734103"/>
                    </a:lnTo>
                    <a:lnTo>
                      <a:pt x="2054690" y="690463"/>
                    </a:lnTo>
                    <a:lnTo>
                      <a:pt x="2037698" y="647711"/>
                    </a:lnTo>
                    <a:lnTo>
                      <a:pt x="2018928" y="605893"/>
                    </a:lnTo>
                    <a:lnTo>
                      <a:pt x="1998429" y="565057"/>
                    </a:lnTo>
                    <a:lnTo>
                      <a:pt x="1976246" y="525249"/>
                    </a:lnTo>
                    <a:lnTo>
                      <a:pt x="1952427" y="486516"/>
                    </a:lnTo>
                    <a:lnTo>
                      <a:pt x="1927017" y="448905"/>
                    </a:lnTo>
                    <a:lnTo>
                      <a:pt x="1900065" y="412462"/>
                    </a:lnTo>
                    <a:lnTo>
                      <a:pt x="1871616" y="377235"/>
                    </a:lnTo>
                    <a:lnTo>
                      <a:pt x="1841718" y="343270"/>
                    </a:lnTo>
                    <a:lnTo>
                      <a:pt x="1810418" y="310615"/>
                    </a:lnTo>
                    <a:lnTo>
                      <a:pt x="1777761" y="279314"/>
                    </a:lnTo>
                    <a:lnTo>
                      <a:pt x="1743796" y="249417"/>
                    </a:lnTo>
                    <a:lnTo>
                      <a:pt x="1708568" y="220969"/>
                    </a:lnTo>
                    <a:lnTo>
                      <a:pt x="1672125" y="194017"/>
                    </a:lnTo>
                    <a:lnTo>
                      <a:pt x="1634514" y="168608"/>
                    </a:lnTo>
                    <a:lnTo>
                      <a:pt x="1595780" y="144789"/>
                    </a:lnTo>
                    <a:lnTo>
                      <a:pt x="1555972" y="122607"/>
                    </a:lnTo>
                    <a:lnTo>
                      <a:pt x="1515135" y="102108"/>
                    </a:lnTo>
                    <a:lnTo>
                      <a:pt x="1473317" y="83339"/>
                    </a:lnTo>
                    <a:lnTo>
                      <a:pt x="1430564" y="66347"/>
                    </a:lnTo>
                    <a:lnTo>
                      <a:pt x="1386924" y="51179"/>
                    </a:lnTo>
                    <a:lnTo>
                      <a:pt x="1342442" y="37882"/>
                    </a:lnTo>
                    <a:lnTo>
                      <a:pt x="1297167" y="26502"/>
                    </a:lnTo>
                    <a:lnTo>
                      <a:pt x="1251144" y="17086"/>
                    </a:lnTo>
                    <a:lnTo>
                      <a:pt x="1204420" y="9681"/>
                    </a:lnTo>
                    <a:lnTo>
                      <a:pt x="1157042" y="4333"/>
                    </a:lnTo>
                    <a:lnTo>
                      <a:pt x="1109058" y="1091"/>
                    </a:lnTo>
                    <a:lnTo>
                      <a:pt x="10605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16" name="object 19">
                <a:extLst>
                  <a:ext uri="{FF2B5EF4-FFF2-40B4-BE49-F238E27FC236}">
                    <a16:creationId xmlns:a16="http://schemas.microsoft.com/office/drawing/2014/main" id="{3A0EDAE0-A9CB-4A7D-9D55-0A76F114FFC3}"/>
                  </a:ext>
                </a:extLst>
              </p:cNvPr>
              <p:cNvSpPr/>
              <p:nvPr/>
            </p:nvSpPr>
            <p:spPr>
              <a:xfrm>
                <a:off x="9893694" y="5275046"/>
                <a:ext cx="339090" cy="821055"/>
              </a:xfrm>
              <a:custGeom>
                <a:avLst/>
                <a:gdLst/>
                <a:ahLst/>
                <a:cxnLst/>
                <a:rect l="l" t="t" r="r" b="b"/>
                <a:pathLst>
                  <a:path w="339090" h="821054">
                    <a:moveTo>
                      <a:pt x="339064" y="790308"/>
                    </a:moveTo>
                    <a:lnTo>
                      <a:pt x="276923" y="770686"/>
                    </a:lnTo>
                    <a:lnTo>
                      <a:pt x="240118" y="754761"/>
                    </a:lnTo>
                    <a:lnTo>
                      <a:pt x="214147" y="734072"/>
                    </a:lnTo>
                    <a:lnTo>
                      <a:pt x="184518" y="700176"/>
                    </a:lnTo>
                    <a:lnTo>
                      <a:pt x="193548" y="700341"/>
                    </a:lnTo>
                    <a:lnTo>
                      <a:pt x="207098" y="850"/>
                    </a:lnTo>
                    <a:lnTo>
                      <a:pt x="163042" y="0"/>
                    </a:lnTo>
                    <a:lnTo>
                      <a:pt x="149479" y="699503"/>
                    </a:lnTo>
                    <a:lnTo>
                      <a:pt x="158496" y="699681"/>
                    </a:lnTo>
                    <a:lnTo>
                      <a:pt x="112496" y="736371"/>
                    </a:lnTo>
                    <a:lnTo>
                      <a:pt x="60579" y="762660"/>
                    </a:lnTo>
                    <a:lnTo>
                      <a:pt x="18148" y="778471"/>
                    </a:lnTo>
                    <a:lnTo>
                      <a:pt x="584" y="783755"/>
                    </a:lnTo>
                    <a:lnTo>
                      <a:pt x="0" y="814044"/>
                    </a:lnTo>
                    <a:lnTo>
                      <a:pt x="338480" y="820597"/>
                    </a:lnTo>
                    <a:lnTo>
                      <a:pt x="339064" y="790308"/>
                    </a:lnTo>
                    <a:close/>
                  </a:path>
                </a:pathLst>
              </a:custGeom>
              <a:solidFill>
                <a:srgbClr val="E5E5E5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17" name="object 20">
                <a:extLst>
                  <a:ext uri="{FF2B5EF4-FFF2-40B4-BE49-F238E27FC236}">
                    <a16:creationId xmlns:a16="http://schemas.microsoft.com/office/drawing/2014/main" id="{760DDF3F-58CE-42E8-B675-A67EDCB81F65}"/>
                  </a:ext>
                </a:extLst>
              </p:cNvPr>
              <p:cNvSpPr/>
              <p:nvPr/>
            </p:nvSpPr>
            <p:spPr>
              <a:xfrm>
                <a:off x="9872423" y="4945809"/>
                <a:ext cx="417830" cy="466090"/>
              </a:xfrm>
              <a:custGeom>
                <a:avLst/>
                <a:gdLst/>
                <a:ahLst/>
                <a:cxnLst/>
                <a:rect l="l" t="t" r="r" b="b"/>
                <a:pathLst>
                  <a:path w="417829" h="466089">
                    <a:moveTo>
                      <a:pt x="22199" y="0"/>
                    </a:moveTo>
                    <a:lnTo>
                      <a:pt x="13844" y="61409"/>
                    </a:lnTo>
                    <a:lnTo>
                      <a:pt x="6975" y="118390"/>
                    </a:lnTo>
                    <a:lnTo>
                      <a:pt x="2168" y="168183"/>
                    </a:lnTo>
                    <a:lnTo>
                      <a:pt x="0" y="208026"/>
                    </a:lnTo>
                    <a:lnTo>
                      <a:pt x="4446" y="256007"/>
                    </a:lnTo>
                    <a:lnTo>
                      <a:pt x="18470" y="302412"/>
                    </a:lnTo>
                    <a:lnTo>
                      <a:pt x="40286" y="345782"/>
                    </a:lnTo>
                    <a:lnTo>
                      <a:pt x="68106" y="384656"/>
                    </a:lnTo>
                    <a:lnTo>
                      <a:pt x="100145" y="417573"/>
                    </a:lnTo>
                    <a:lnTo>
                      <a:pt x="134616" y="443075"/>
                    </a:lnTo>
                    <a:lnTo>
                      <a:pt x="169733" y="459699"/>
                    </a:lnTo>
                    <a:lnTo>
                      <a:pt x="203708" y="465988"/>
                    </a:lnTo>
                    <a:lnTo>
                      <a:pt x="237896" y="461016"/>
                    </a:lnTo>
                    <a:lnTo>
                      <a:pt x="273626" y="445762"/>
                    </a:lnTo>
                    <a:lnTo>
                      <a:pt x="309055" y="421613"/>
                    </a:lnTo>
                    <a:lnTo>
                      <a:pt x="342342" y="389961"/>
                    </a:lnTo>
                    <a:lnTo>
                      <a:pt x="371647" y="352194"/>
                    </a:lnTo>
                    <a:lnTo>
                      <a:pt x="395126" y="309702"/>
                    </a:lnTo>
                    <a:lnTo>
                      <a:pt x="410939" y="263875"/>
                    </a:lnTo>
                    <a:lnTo>
                      <a:pt x="417245" y="216103"/>
                    </a:lnTo>
                    <a:lnTo>
                      <a:pt x="416621" y="176206"/>
                    </a:lnTo>
                    <a:lnTo>
                      <a:pt x="413746" y="126266"/>
                    </a:lnTo>
                    <a:lnTo>
                      <a:pt x="409091" y="69063"/>
                    </a:lnTo>
                    <a:lnTo>
                      <a:pt x="403123" y="7378"/>
                    </a:lnTo>
                    <a:lnTo>
                      <a:pt x="22199" y="0"/>
                    </a:lnTo>
                    <a:close/>
                  </a:path>
                </a:pathLst>
              </a:custGeom>
              <a:solidFill>
                <a:srgbClr val="CE281C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18" name="object 21">
                <a:extLst>
                  <a:ext uri="{FF2B5EF4-FFF2-40B4-BE49-F238E27FC236}">
                    <a16:creationId xmlns:a16="http://schemas.microsoft.com/office/drawing/2014/main" id="{88F99AC8-9CA0-4D13-9ECD-992ED33ABEFD}"/>
                  </a:ext>
                </a:extLst>
              </p:cNvPr>
              <p:cNvSpPr/>
              <p:nvPr/>
            </p:nvSpPr>
            <p:spPr>
              <a:xfrm>
                <a:off x="9845639" y="4621823"/>
                <a:ext cx="83185" cy="563245"/>
              </a:xfrm>
              <a:custGeom>
                <a:avLst/>
                <a:gdLst/>
                <a:ahLst/>
                <a:cxnLst/>
                <a:rect l="l" t="t" r="r" b="b"/>
                <a:pathLst>
                  <a:path w="83184" h="563245">
                    <a:moveTo>
                      <a:pt x="82905" y="0"/>
                    </a:moveTo>
                    <a:lnTo>
                      <a:pt x="36463" y="248717"/>
                    </a:lnTo>
                    <a:lnTo>
                      <a:pt x="12352" y="390255"/>
                    </a:lnTo>
                    <a:lnTo>
                      <a:pt x="2788" y="477381"/>
                    </a:lnTo>
                    <a:lnTo>
                      <a:pt x="0" y="562864"/>
                    </a:lnTo>
                    <a:lnTo>
                      <a:pt x="2528" y="519029"/>
                    </a:lnTo>
                    <a:lnTo>
                      <a:pt x="8193" y="464036"/>
                    </a:lnTo>
                    <a:lnTo>
                      <a:pt x="16282" y="401116"/>
                    </a:lnTo>
                    <a:lnTo>
                      <a:pt x="26084" y="333498"/>
                    </a:lnTo>
                    <a:lnTo>
                      <a:pt x="36888" y="264413"/>
                    </a:lnTo>
                    <a:lnTo>
                      <a:pt x="47982" y="197091"/>
                    </a:lnTo>
                    <a:lnTo>
                      <a:pt x="58654" y="134764"/>
                    </a:lnTo>
                    <a:lnTo>
                      <a:pt x="68194" y="80660"/>
                    </a:lnTo>
                    <a:lnTo>
                      <a:pt x="75890" y="38012"/>
                    </a:lnTo>
                    <a:lnTo>
                      <a:pt x="81031" y="10048"/>
                    </a:lnTo>
                    <a:lnTo>
                      <a:pt x="82905" y="0"/>
                    </a:lnTo>
                    <a:close/>
                  </a:path>
                </a:pathLst>
              </a:custGeom>
              <a:solidFill>
                <a:srgbClr val="E5E5E5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19" name="object 22">
                <a:extLst>
                  <a:ext uri="{FF2B5EF4-FFF2-40B4-BE49-F238E27FC236}">
                    <a16:creationId xmlns:a16="http://schemas.microsoft.com/office/drawing/2014/main" id="{808125B1-83A9-449B-A901-3650C396A88C}"/>
                  </a:ext>
                </a:extLst>
              </p:cNvPr>
              <p:cNvSpPr/>
              <p:nvPr/>
            </p:nvSpPr>
            <p:spPr>
              <a:xfrm>
                <a:off x="9845599" y="4621821"/>
                <a:ext cx="435609" cy="836930"/>
              </a:xfrm>
              <a:custGeom>
                <a:avLst/>
                <a:gdLst/>
                <a:ahLst/>
                <a:cxnLst/>
                <a:rect l="l" t="t" r="r" b="b"/>
                <a:pathLst>
                  <a:path w="435609" h="836929">
                    <a:moveTo>
                      <a:pt x="252590" y="787958"/>
                    </a:moveTo>
                    <a:lnTo>
                      <a:pt x="245681" y="789292"/>
                    </a:lnTo>
                    <a:lnTo>
                      <a:pt x="238899" y="789990"/>
                    </a:lnTo>
                    <a:lnTo>
                      <a:pt x="230517" y="789978"/>
                    </a:lnTo>
                    <a:lnTo>
                      <a:pt x="171869" y="772998"/>
                    </a:lnTo>
                    <a:lnTo>
                      <a:pt x="135331" y="748626"/>
                    </a:lnTo>
                    <a:lnTo>
                      <a:pt x="100990" y="715683"/>
                    </a:lnTo>
                    <a:lnTo>
                      <a:pt x="70904" y="675868"/>
                    </a:lnTo>
                    <a:lnTo>
                      <a:pt x="47129" y="630859"/>
                    </a:lnTo>
                    <a:lnTo>
                      <a:pt x="31750" y="582345"/>
                    </a:lnTo>
                    <a:lnTo>
                      <a:pt x="26809" y="532003"/>
                    </a:lnTo>
                    <a:lnTo>
                      <a:pt x="28981" y="492175"/>
                    </a:lnTo>
                    <a:lnTo>
                      <a:pt x="33794" y="442379"/>
                    </a:lnTo>
                    <a:lnTo>
                      <a:pt x="40665" y="385406"/>
                    </a:lnTo>
                    <a:lnTo>
                      <a:pt x="49022" y="323989"/>
                    </a:lnTo>
                    <a:lnTo>
                      <a:pt x="195389" y="326821"/>
                    </a:lnTo>
                    <a:lnTo>
                      <a:pt x="194665" y="323989"/>
                    </a:lnTo>
                    <a:lnTo>
                      <a:pt x="184023" y="282575"/>
                    </a:lnTo>
                    <a:lnTo>
                      <a:pt x="174713" y="236956"/>
                    </a:lnTo>
                    <a:lnTo>
                      <a:pt x="167563" y="190080"/>
                    </a:lnTo>
                    <a:lnTo>
                      <a:pt x="162636" y="142062"/>
                    </a:lnTo>
                    <a:lnTo>
                      <a:pt x="160007" y="93040"/>
                    </a:lnTo>
                    <a:lnTo>
                      <a:pt x="159893" y="38023"/>
                    </a:lnTo>
                    <a:lnTo>
                      <a:pt x="160032" y="32651"/>
                    </a:lnTo>
                    <a:lnTo>
                      <a:pt x="160413" y="22237"/>
                    </a:lnTo>
                    <a:lnTo>
                      <a:pt x="161010" y="10058"/>
                    </a:lnTo>
                    <a:lnTo>
                      <a:pt x="161480" y="1524"/>
                    </a:lnTo>
                    <a:lnTo>
                      <a:pt x="82943" y="0"/>
                    </a:lnTo>
                    <a:lnTo>
                      <a:pt x="75933" y="38023"/>
                    </a:lnTo>
                    <a:lnTo>
                      <a:pt x="68237" y="80670"/>
                    </a:lnTo>
                    <a:lnTo>
                      <a:pt x="58686" y="134772"/>
                    </a:lnTo>
                    <a:lnTo>
                      <a:pt x="48018" y="197104"/>
                    </a:lnTo>
                    <a:lnTo>
                      <a:pt x="36918" y="264414"/>
                    </a:lnTo>
                    <a:lnTo>
                      <a:pt x="26123" y="333502"/>
                    </a:lnTo>
                    <a:lnTo>
                      <a:pt x="16319" y="401116"/>
                    </a:lnTo>
                    <a:lnTo>
                      <a:pt x="8229" y="464045"/>
                    </a:lnTo>
                    <a:lnTo>
                      <a:pt x="2565" y="519036"/>
                    </a:lnTo>
                    <a:lnTo>
                      <a:pt x="38" y="562864"/>
                    </a:lnTo>
                    <a:lnTo>
                      <a:pt x="0" y="566864"/>
                    </a:lnTo>
                    <a:lnTo>
                      <a:pt x="5054" y="613460"/>
                    </a:lnTo>
                    <a:lnTo>
                      <a:pt x="19189" y="658672"/>
                    </a:lnTo>
                    <a:lnTo>
                      <a:pt x="40855" y="701294"/>
                    </a:lnTo>
                    <a:lnTo>
                      <a:pt x="68478" y="740143"/>
                    </a:lnTo>
                    <a:lnTo>
                      <a:pt x="100533" y="774014"/>
                    </a:lnTo>
                    <a:lnTo>
                      <a:pt x="135445" y="801712"/>
                    </a:lnTo>
                    <a:lnTo>
                      <a:pt x="171665" y="822045"/>
                    </a:lnTo>
                    <a:lnTo>
                      <a:pt x="215112" y="835317"/>
                    </a:lnTo>
                    <a:lnTo>
                      <a:pt x="231762" y="836320"/>
                    </a:lnTo>
                    <a:lnTo>
                      <a:pt x="238252" y="836320"/>
                    </a:lnTo>
                    <a:lnTo>
                      <a:pt x="244919" y="835761"/>
                    </a:lnTo>
                    <a:lnTo>
                      <a:pt x="251688" y="834669"/>
                    </a:lnTo>
                    <a:lnTo>
                      <a:pt x="252590" y="787958"/>
                    </a:lnTo>
                    <a:close/>
                  </a:path>
                  <a:path w="435609" h="836929">
                    <a:moveTo>
                      <a:pt x="435190" y="689495"/>
                    </a:moveTo>
                    <a:lnTo>
                      <a:pt x="427380" y="684123"/>
                    </a:lnTo>
                    <a:lnTo>
                      <a:pt x="419646" y="678535"/>
                    </a:lnTo>
                    <a:lnTo>
                      <a:pt x="412000" y="672769"/>
                    </a:lnTo>
                    <a:lnTo>
                      <a:pt x="404431" y="666800"/>
                    </a:lnTo>
                    <a:lnTo>
                      <a:pt x="371843" y="710946"/>
                    </a:lnTo>
                    <a:lnTo>
                      <a:pt x="333844" y="747242"/>
                    </a:lnTo>
                    <a:lnTo>
                      <a:pt x="293179" y="773607"/>
                    </a:lnTo>
                    <a:lnTo>
                      <a:pt x="252603" y="787958"/>
                    </a:lnTo>
                    <a:lnTo>
                      <a:pt x="251688" y="834669"/>
                    </a:lnTo>
                    <a:lnTo>
                      <a:pt x="291566" y="822871"/>
                    </a:lnTo>
                    <a:lnTo>
                      <a:pt x="331939" y="800963"/>
                    </a:lnTo>
                    <a:lnTo>
                      <a:pt x="370725" y="770445"/>
                    </a:lnTo>
                    <a:lnTo>
                      <a:pt x="405841" y="732790"/>
                    </a:lnTo>
                    <a:lnTo>
                      <a:pt x="435190" y="689495"/>
                    </a:lnTo>
                    <a:close/>
                  </a:path>
                </a:pathLst>
              </a:custGeom>
              <a:solidFill>
                <a:srgbClr val="CECECE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20" name="object 23">
                <a:extLst>
                  <a:ext uri="{FF2B5EF4-FFF2-40B4-BE49-F238E27FC236}">
                    <a16:creationId xmlns:a16="http://schemas.microsoft.com/office/drawing/2014/main" id="{C2EDB115-155F-47A4-A74A-DCFD1A76CABC}"/>
                  </a:ext>
                </a:extLst>
              </p:cNvPr>
              <p:cNvSpPr/>
              <p:nvPr/>
            </p:nvSpPr>
            <p:spPr>
              <a:xfrm>
                <a:off x="9872423" y="4945809"/>
                <a:ext cx="377825" cy="466090"/>
              </a:xfrm>
              <a:custGeom>
                <a:avLst/>
                <a:gdLst/>
                <a:ahLst/>
                <a:cxnLst/>
                <a:rect l="l" t="t" r="r" b="b"/>
                <a:pathLst>
                  <a:path w="377825" h="466089">
                    <a:moveTo>
                      <a:pt x="22199" y="0"/>
                    </a:moveTo>
                    <a:lnTo>
                      <a:pt x="13844" y="61409"/>
                    </a:lnTo>
                    <a:lnTo>
                      <a:pt x="6975" y="118390"/>
                    </a:lnTo>
                    <a:lnTo>
                      <a:pt x="2168" y="168183"/>
                    </a:lnTo>
                    <a:lnTo>
                      <a:pt x="0" y="208026"/>
                    </a:lnTo>
                    <a:lnTo>
                      <a:pt x="4933" y="258353"/>
                    </a:lnTo>
                    <a:lnTo>
                      <a:pt x="20316" y="306866"/>
                    </a:lnTo>
                    <a:lnTo>
                      <a:pt x="44084" y="351875"/>
                    </a:lnTo>
                    <a:lnTo>
                      <a:pt x="74173" y="391693"/>
                    </a:lnTo>
                    <a:lnTo>
                      <a:pt x="108519" y="424631"/>
                    </a:lnTo>
                    <a:lnTo>
                      <a:pt x="145057" y="449002"/>
                    </a:lnTo>
                    <a:lnTo>
                      <a:pt x="181724" y="463118"/>
                    </a:lnTo>
                    <a:lnTo>
                      <a:pt x="212090" y="466001"/>
                    </a:lnTo>
                    <a:lnTo>
                      <a:pt x="218871" y="465302"/>
                    </a:lnTo>
                    <a:lnTo>
                      <a:pt x="266352" y="449611"/>
                    </a:lnTo>
                    <a:lnTo>
                      <a:pt x="307019" y="423244"/>
                    </a:lnTo>
                    <a:lnTo>
                      <a:pt x="345024" y="386950"/>
                    </a:lnTo>
                    <a:lnTo>
                      <a:pt x="377609" y="342811"/>
                    </a:lnTo>
                    <a:lnTo>
                      <a:pt x="343356" y="312428"/>
                    </a:lnTo>
                    <a:lnTo>
                      <a:pt x="311119" y="278125"/>
                    </a:lnTo>
                    <a:lnTo>
                      <a:pt x="281049" y="240131"/>
                    </a:lnTo>
                    <a:lnTo>
                      <a:pt x="253301" y="198677"/>
                    </a:lnTo>
                    <a:lnTo>
                      <a:pt x="228027" y="153990"/>
                    </a:lnTo>
                    <a:lnTo>
                      <a:pt x="205380" y="106301"/>
                    </a:lnTo>
                    <a:lnTo>
                      <a:pt x="185513" y="55838"/>
                    </a:lnTo>
                    <a:lnTo>
                      <a:pt x="168579" y="2832"/>
                    </a:lnTo>
                    <a:lnTo>
                      <a:pt x="22199" y="0"/>
                    </a:lnTo>
                    <a:close/>
                  </a:path>
                </a:pathLst>
              </a:custGeom>
              <a:solidFill>
                <a:srgbClr val="BA2619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21" name="object 24">
                <a:extLst>
                  <a:ext uri="{FF2B5EF4-FFF2-40B4-BE49-F238E27FC236}">
                    <a16:creationId xmlns:a16="http://schemas.microsoft.com/office/drawing/2014/main" id="{2F58FECA-C449-4071-A59D-22A814709277}"/>
                  </a:ext>
                </a:extLst>
              </p:cNvPr>
              <p:cNvSpPr/>
              <p:nvPr/>
            </p:nvSpPr>
            <p:spPr>
              <a:xfrm>
                <a:off x="9485136" y="5316464"/>
                <a:ext cx="496570" cy="922655"/>
              </a:xfrm>
              <a:custGeom>
                <a:avLst/>
                <a:gdLst/>
                <a:ahLst/>
                <a:cxnLst/>
                <a:rect l="l" t="t" r="r" b="b"/>
                <a:pathLst>
                  <a:path w="496570" h="922654">
                    <a:moveTo>
                      <a:pt x="327168" y="0"/>
                    </a:moveTo>
                    <a:lnTo>
                      <a:pt x="284596" y="5641"/>
                    </a:lnTo>
                    <a:lnTo>
                      <a:pt x="245421" y="21755"/>
                    </a:lnTo>
                    <a:lnTo>
                      <a:pt x="211582" y="47234"/>
                    </a:lnTo>
                    <a:lnTo>
                      <a:pt x="185018" y="80975"/>
                    </a:lnTo>
                    <a:lnTo>
                      <a:pt x="167668" y="121872"/>
                    </a:lnTo>
                    <a:lnTo>
                      <a:pt x="5934" y="711812"/>
                    </a:lnTo>
                    <a:lnTo>
                      <a:pt x="0" y="755844"/>
                    </a:lnTo>
                    <a:lnTo>
                      <a:pt x="5641" y="798418"/>
                    </a:lnTo>
                    <a:lnTo>
                      <a:pt x="21755" y="837595"/>
                    </a:lnTo>
                    <a:lnTo>
                      <a:pt x="47234" y="871434"/>
                    </a:lnTo>
                    <a:lnTo>
                      <a:pt x="80975" y="897997"/>
                    </a:lnTo>
                    <a:lnTo>
                      <a:pt x="121872" y="915342"/>
                    </a:lnTo>
                    <a:lnTo>
                      <a:pt x="169128" y="922165"/>
                    </a:lnTo>
                    <a:lnTo>
                      <a:pt x="211700" y="916520"/>
                    </a:lnTo>
                    <a:lnTo>
                      <a:pt x="250874" y="900404"/>
                    </a:lnTo>
                    <a:lnTo>
                      <a:pt x="284710" y="874922"/>
                    </a:lnTo>
                    <a:lnTo>
                      <a:pt x="311271" y="841179"/>
                    </a:lnTo>
                    <a:lnTo>
                      <a:pt x="328615" y="800280"/>
                    </a:lnTo>
                    <a:lnTo>
                      <a:pt x="490362" y="210340"/>
                    </a:lnTo>
                    <a:lnTo>
                      <a:pt x="496296" y="166314"/>
                    </a:lnTo>
                    <a:lnTo>
                      <a:pt x="490654" y="123743"/>
                    </a:lnTo>
                    <a:lnTo>
                      <a:pt x="474541" y="84567"/>
                    </a:lnTo>
                    <a:lnTo>
                      <a:pt x="449062" y="50726"/>
                    </a:lnTo>
                    <a:lnTo>
                      <a:pt x="415321" y="24161"/>
                    </a:lnTo>
                    <a:lnTo>
                      <a:pt x="374424" y="6810"/>
                    </a:lnTo>
                    <a:lnTo>
                      <a:pt x="327168" y="0"/>
                    </a:lnTo>
                    <a:close/>
                  </a:path>
                </a:pathLst>
              </a:custGeom>
              <a:solidFill>
                <a:srgbClr val="CC1416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22" name="object 25">
                <a:extLst>
                  <a:ext uri="{FF2B5EF4-FFF2-40B4-BE49-F238E27FC236}">
                    <a16:creationId xmlns:a16="http://schemas.microsoft.com/office/drawing/2014/main" id="{5211836A-A032-4EA6-9D61-0B6812F23EDC}"/>
                  </a:ext>
                </a:extLst>
              </p:cNvPr>
              <p:cNvSpPr/>
              <p:nvPr/>
            </p:nvSpPr>
            <p:spPr>
              <a:xfrm>
                <a:off x="9571935" y="5316460"/>
                <a:ext cx="409575" cy="505459"/>
              </a:xfrm>
              <a:custGeom>
                <a:avLst/>
                <a:gdLst/>
                <a:ahLst/>
                <a:cxnLst/>
                <a:rect l="l" t="t" r="r" b="b"/>
                <a:pathLst>
                  <a:path w="409575" h="505460">
                    <a:moveTo>
                      <a:pt x="240373" y="0"/>
                    </a:moveTo>
                    <a:lnTo>
                      <a:pt x="197801" y="5641"/>
                    </a:lnTo>
                    <a:lnTo>
                      <a:pt x="158626" y="21755"/>
                    </a:lnTo>
                    <a:lnTo>
                      <a:pt x="124787" y="47234"/>
                    </a:lnTo>
                    <a:lnTo>
                      <a:pt x="98223" y="80975"/>
                    </a:lnTo>
                    <a:lnTo>
                      <a:pt x="80873" y="121872"/>
                    </a:lnTo>
                    <a:lnTo>
                      <a:pt x="0" y="416855"/>
                    </a:lnTo>
                    <a:lnTo>
                      <a:pt x="322694" y="505323"/>
                    </a:lnTo>
                    <a:lnTo>
                      <a:pt x="403567" y="210340"/>
                    </a:lnTo>
                    <a:lnTo>
                      <a:pt x="409501" y="166314"/>
                    </a:lnTo>
                    <a:lnTo>
                      <a:pt x="403860" y="123743"/>
                    </a:lnTo>
                    <a:lnTo>
                      <a:pt x="387746" y="84569"/>
                    </a:lnTo>
                    <a:lnTo>
                      <a:pt x="362267" y="50730"/>
                    </a:lnTo>
                    <a:lnTo>
                      <a:pt x="328526" y="24168"/>
                    </a:lnTo>
                    <a:lnTo>
                      <a:pt x="287629" y="6823"/>
                    </a:lnTo>
                    <a:lnTo>
                      <a:pt x="240373" y="0"/>
                    </a:lnTo>
                    <a:close/>
                  </a:path>
                </a:pathLst>
              </a:custGeom>
              <a:solidFill>
                <a:srgbClr val="E8CE00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23" name="object 26">
                <a:extLst>
                  <a:ext uri="{FF2B5EF4-FFF2-40B4-BE49-F238E27FC236}">
                    <a16:creationId xmlns:a16="http://schemas.microsoft.com/office/drawing/2014/main" id="{81727A56-C3C0-482C-A515-C10A5FB02D09}"/>
                  </a:ext>
                </a:extLst>
              </p:cNvPr>
              <p:cNvSpPr/>
              <p:nvPr/>
            </p:nvSpPr>
            <p:spPr>
              <a:xfrm>
                <a:off x="9486436" y="5789213"/>
                <a:ext cx="408305" cy="449580"/>
              </a:xfrm>
              <a:custGeom>
                <a:avLst/>
                <a:gdLst/>
                <a:ahLst/>
                <a:cxnLst/>
                <a:rect l="l" t="t" r="r" b="b"/>
                <a:pathLst>
                  <a:path w="408304" h="449579">
                    <a:moveTo>
                      <a:pt x="289394" y="0"/>
                    </a:moveTo>
                    <a:lnTo>
                      <a:pt x="239268" y="182829"/>
                    </a:lnTo>
                    <a:lnTo>
                      <a:pt x="222281" y="220548"/>
                    </a:lnTo>
                    <a:lnTo>
                      <a:pt x="194665" y="252018"/>
                    </a:lnTo>
                    <a:lnTo>
                      <a:pt x="156146" y="277633"/>
                    </a:lnTo>
                    <a:lnTo>
                      <a:pt x="109624" y="295114"/>
                    </a:lnTo>
                    <a:lnTo>
                      <a:pt x="56957" y="303802"/>
                    </a:lnTo>
                    <a:lnTo>
                      <a:pt x="0" y="303034"/>
                    </a:lnTo>
                    <a:lnTo>
                      <a:pt x="11695" y="346946"/>
                    </a:lnTo>
                    <a:lnTo>
                      <a:pt x="34655" y="385816"/>
                    </a:lnTo>
                    <a:lnTo>
                      <a:pt x="67544" y="417281"/>
                    </a:lnTo>
                    <a:lnTo>
                      <a:pt x="119545" y="442302"/>
                    </a:lnTo>
                    <a:lnTo>
                      <a:pt x="165377" y="449394"/>
                    </a:lnTo>
                    <a:lnTo>
                      <a:pt x="205755" y="444941"/>
                    </a:lnTo>
                    <a:lnTo>
                      <a:pt x="243300" y="431053"/>
                    </a:lnTo>
                    <a:lnTo>
                      <a:pt x="276377" y="408660"/>
                    </a:lnTo>
                    <a:lnTo>
                      <a:pt x="305720" y="375213"/>
                    </a:lnTo>
                    <a:lnTo>
                      <a:pt x="327317" y="327533"/>
                    </a:lnTo>
                    <a:lnTo>
                      <a:pt x="408190" y="32562"/>
                    </a:lnTo>
                    <a:lnTo>
                      <a:pt x="289394" y="0"/>
                    </a:lnTo>
                    <a:close/>
                  </a:path>
                </a:pathLst>
              </a:custGeom>
              <a:solidFill>
                <a:srgbClr val="BA1100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24" name="object 27">
                <a:extLst>
                  <a:ext uri="{FF2B5EF4-FFF2-40B4-BE49-F238E27FC236}">
                    <a16:creationId xmlns:a16="http://schemas.microsoft.com/office/drawing/2014/main" id="{B7C702C8-9DE1-44FE-98BE-F54C4F9F8013}"/>
                  </a:ext>
                </a:extLst>
              </p:cNvPr>
              <p:cNvSpPr/>
              <p:nvPr/>
            </p:nvSpPr>
            <p:spPr>
              <a:xfrm>
                <a:off x="9775835" y="5330170"/>
                <a:ext cx="205104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205104" h="492125">
                    <a:moveTo>
                      <a:pt x="103390" y="0"/>
                    </a:moveTo>
                    <a:lnTo>
                      <a:pt x="107711" y="19163"/>
                    </a:lnTo>
                    <a:lnTo>
                      <a:pt x="109478" y="38427"/>
                    </a:lnTo>
                    <a:lnTo>
                      <a:pt x="108557" y="57657"/>
                    </a:lnTo>
                    <a:lnTo>
                      <a:pt x="104813" y="76720"/>
                    </a:lnTo>
                    <a:lnTo>
                      <a:pt x="0" y="459041"/>
                    </a:lnTo>
                    <a:lnTo>
                      <a:pt x="118795" y="491604"/>
                    </a:lnTo>
                    <a:lnTo>
                      <a:pt x="200812" y="192214"/>
                    </a:lnTo>
                    <a:lnTo>
                      <a:pt x="202234" y="185877"/>
                    </a:lnTo>
                    <a:lnTo>
                      <a:pt x="202831" y="182880"/>
                    </a:lnTo>
                    <a:lnTo>
                      <a:pt x="203263" y="180416"/>
                    </a:lnTo>
                    <a:lnTo>
                      <a:pt x="204649" y="135243"/>
                    </a:lnTo>
                    <a:lnTo>
                      <a:pt x="194126" y="92495"/>
                    </a:lnTo>
                    <a:lnTo>
                      <a:pt x="172923" y="54282"/>
                    </a:lnTo>
                    <a:lnTo>
                      <a:pt x="142268" y="22738"/>
                    </a:lnTo>
                    <a:lnTo>
                      <a:pt x="103390" y="0"/>
                    </a:lnTo>
                    <a:close/>
                  </a:path>
                </a:pathLst>
              </a:custGeom>
              <a:solidFill>
                <a:srgbClr val="D6A800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25" name="object 28">
                <a:extLst>
                  <a:ext uri="{FF2B5EF4-FFF2-40B4-BE49-F238E27FC236}">
                    <a16:creationId xmlns:a16="http://schemas.microsoft.com/office/drawing/2014/main" id="{9F0D5E7F-9F4F-4F4C-94D1-07920792DDF5}"/>
                  </a:ext>
                </a:extLst>
              </p:cNvPr>
              <p:cNvSpPr/>
              <p:nvPr/>
            </p:nvSpPr>
            <p:spPr>
              <a:xfrm>
                <a:off x="10080930" y="5278040"/>
                <a:ext cx="777240" cy="755015"/>
              </a:xfrm>
              <a:custGeom>
                <a:avLst/>
                <a:gdLst/>
                <a:ahLst/>
                <a:cxnLst/>
                <a:rect l="l" t="t" r="r" b="b"/>
                <a:pathLst>
                  <a:path w="777240" h="755014">
                    <a:moveTo>
                      <a:pt x="613513" y="0"/>
                    </a:moveTo>
                    <a:lnTo>
                      <a:pt x="571373" y="4297"/>
                    </a:lnTo>
                    <a:lnTo>
                      <a:pt x="531185" y="19430"/>
                    </a:lnTo>
                    <a:lnTo>
                      <a:pt x="495182" y="45454"/>
                    </a:lnTo>
                    <a:lnTo>
                      <a:pt x="51533" y="466612"/>
                    </a:lnTo>
                    <a:lnTo>
                      <a:pt x="23677" y="501218"/>
                    </a:lnTo>
                    <a:lnTo>
                      <a:pt x="6479" y="540568"/>
                    </a:lnTo>
                    <a:lnTo>
                      <a:pt x="0" y="582429"/>
                    </a:lnTo>
                    <a:lnTo>
                      <a:pt x="4296" y="624571"/>
                    </a:lnTo>
                    <a:lnTo>
                      <a:pt x="19426" y="664759"/>
                    </a:lnTo>
                    <a:lnTo>
                      <a:pt x="45450" y="700762"/>
                    </a:lnTo>
                    <a:lnTo>
                      <a:pt x="82354" y="731048"/>
                    </a:lnTo>
                    <a:lnTo>
                      <a:pt x="121705" y="748247"/>
                    </a:lnTo>
                    <a:lnTo>
                      <a:pt x="163568" y="754726"/>
                    </a:lnTo>
                    <a:lnTo>
                      <a:pt x="205711" y="750428"/>
                    </a:lnTo>
                    <a:lnTo>
                      <a:pt x="245903" y="735295"/>
                    </a:lnTo>
                    <a:lnTo>
                      <a:pt x="281911" y="709271"/>
                    </a:lnTo>
                    <a:lnTo>
                      <a:pt x="725547" y="288113"/>
                    </a:lnTo>
                    <a:lnTo>
                      <a:pt x="753403" y="253507"/>
                    </a:lnTo>
                    <a:lnTo>
                      <a:pt x="770601" y="214157"/>
                    </a:lnTo>
                    <a:lnTo>
                      <a:pt x="777081" y="172296"/>
                    </a:lnTo>
                    <a:lnTo>
                      <a:pt x="772785" y="130154"/>
                    </a:lnTo>
                    <a:lnTo>
                      <a:pt x="757654" y="89966"/>
                    </a:lnTo>
                    <a:lnTo>
                      <a:pt x="731631" y="53963"/>
                    </a:lnTo>
                    <a:lnTo>
                      <a:pt x="694719" y="23677"/>
                    </a:lnTo>
                    <a:lnTo>
                      <a:pt x="655372" y="6479"/>
                    </a:lnTo>
                    <a:lnTo>
                      <a:pt x="613513" y="0"/>
                    </a:lnTo>
                    <a:close/>
                  </a:path>
                </a:pathLst>
              </a:custGeom>
              <a:solidFill>
                <a:srgbClr val="CC1416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26" name="object 29">
                <a:extLst>
                  <a:ext uri="{FF2B5EF4-FFF2-40B4-BE49-F238E27FC236}">
                    <a16:creationId xmlns:a16="http://schemas.microsoft.com/office/drawing/2014/main" id="{245B63F3-511B-4B22-808E-B2AD8B68FF48}"/>
                  </a:ext>
                </a:extLst>
              </p:cNvPr>
              <p:cNvSpPr/>
              <p:nvPr/>
            </p:nvSpPr>
            <p:spPr>
              <a:xfrm>
                <a:off x="10354272" y="5278043"/>
                <a:ext cx="504190" cy="499109"/>
              </a:xfrm>
              <a:custGeom>
                <a:avLst/>
                <a:gdLst/>
                <a:ahLst/>
                <a:cxnLst/>
                <a:rect l="l" t="t" r="r" b="b"/>
                <a:pathLst>
                  <a:path w="504190" h="499110">
                    <a:moveTo>
                      <a:pt x="503732" y="172300"/>
                    </a:moveTo>
                    <a:lnTo>
                      <a:pt x="499440" y="130162"/>
                    </a:lnTo>
                    <a:lnTo>
                      <a:pt x="484314" y="89966"/>
                    </a:lnTo>
                    <a:lnTo>
                      <a:pt x="458279" y="53962"/>
                    </a:lnTo>
                    <a:lnTo>
                      <a:pt x="421373" y="23685"/>
                    </a:lnTo>
                    <a:lnTo>
                      <a:pt x="382028" y="6477"/>
                    </a:lnTo>
                    <a:lnTo>
                      <a:pt x="340169" y="0"/>
                    </a:lnTo>
                    <a:lnTo>
                      <a:pt x="298018" y="4305"/>
                    </a:lnTo>
                    <a:lnTo>
                      <a:pt x="257835" y="19431"/>
                    </a:lnTo>
                    <a:lnTo>
                      <a:pt x="221818" y="45453"/>
                    </a:lnTo>
                    <a:lnTo>
                      <a:pt x="0" y="256032"/>
                    </a:lnTo>
                    <a:lnTo>
                      <a:pt x="230378" y="498690"/>
                    </a:lnTo>
                    <a:lnTo>
                      <a:pt x="452196" y="288112"/>
                    </a:lnTo>
                    <a:lnTo>
                      <a:pt x="480060" y="253517"/>
                    </a:lnTo>
                    <a:lnTo>
                      <a:pt x="497255" y="214160"/>
                    </a:lnTo>
                    <a:lnTo>
                      <a:pt x="503732" y="172300"/>
                    </a:lnTo>
                    <a:close/>
                  </a:path>
                </a:pathLst>
              </a:custGeom>
              <a:solidFill>
                <a:srgbClr val="E8CE00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27" name="object 30">
                <a:extLst>
                  <a:ext uri="{FF2B5EF4-FFF2-40B4-BE49-F238E27FC236}">
                    <a16:creationId xmlns:a16="http://schemas.microsoft.com/office/drawing/2014/main" id="{1DDB722E-BFCC-442D-888E-91F1FC2285E6}"/>
                  </a:ext>
                </a:extLst>
              </p:cNvPr>
              <p:cNvSpPr/>
              <p:nvPr/>
            </p:nvSpPr>
            <p:spPr>
              <a:xfrm>
                <a:off x="10081459" y="5687393"/>
                <a:ext cx="503555" cy="344805"/>
              </a:xfrm>
              <a:custGeom>
                <a:avLst/>
                <a:gdLst/>
                <a:ahLst/>
                <a:cxnLst/>
                <a:rect l="l" t="t" r="r" b="b"/>
                <a:pathLst>
                  <a:path w="503554" h="344804">
                    <a:moveTo>
                      <a:pt x="13949" y="109600"/>
                    </a:moveTo>
                    <a:lnTo>
                      <a:pt x="1827" y="149517"/>
                    </a:lnTo>
                    <a:lnTo>
                      <a:pt x="0" y="190892"/>
                    </a:lnTo>
                    <a:lnTo>
                      <a:pt x="8529" y="231635"/>
                    </a:lnTo>
                    <a:lnTo>
                      <a:pt x="27512" y="269709"/>
                    </a:lnTo>
                    <a:lnTo>
                      <a:pt x="88095" y="325289"/>
                    </a:lnTo>
                    <a:lnTo>
                      <a:pt x="134912" y="342232"/>
                    </a:lnTo>
                    <a:lnTo>
                      <a:pt x="184137" y="344579"/>
                    </a:lnTo>
                    <a:lnTo>
                      <a:pt x="232231" y="332238"/>
                    </a:lnTo>
                    <a:lnTo>
                      <a:pt x="275658" y="305117"/>
                    </a:lnTo>
                    <a:lnTo>
                      <a:pt x="277779" y="303275"/>
                    </a:lnTo>
                    <a:lnTo>
                      <a:pt x="279595" y="301624"/>
                    </a:lnTo>
                    <a:lnTo>
                      <a:pt x="420148" y="168192"/>
                    </a:lnTo>
                    <a:lnTo>
                      <a:pt x="155390" y="168192"/>
                    </a:lnTo>
                    <a:lnTo>
                      <a:pt x="108196" y="158448"/>
                    </a:lnTo>
                    <a:lnTo>
                      <a:pt x="60474" y="138800"/>
                    </a:lnTo>
                    <a:lnTo>
                      <a:pt x="13949" y="109600"/>
                    </a:lnTo>
                    <a:close/>
                  </a:path>
                  <a:path w="503554" h="344804">
                    <a:moveTo>
                      <a:pt x="418380" y="0"/>
                    </a:moveTo>
                    <a:lnTo>
                      <a:pt x="279480" y="131876"/>
                    </a:lnTo>
                    <a:lnTo>
                      <a:pt x="241303" y="156554"/>
                    </a:lnTo>
                    <a:lnTo>
                      <a:pt x="200334" y="167678"/>
                    </a:lnTo>
                    <a:lnTo>
                      <a:pt x="155390" y="168192"/>
                    </a:lnTo>
                    <a:lnTo>
                      <a:pt x="420148" y="168192"/>
                    </a:lnTo>
                    <a:lnTo>
                      <a:pt x="503204" y="89344"/>
                    </a:lnTo>
                    <a:lnTo>
                      <a:pt x="418380" y="0"/>
                    </a:lnTo>
                    <a:close/>
                  </a:path>
                </a:pathLst>
              </a:custGeom>
              <a:solidFill>
                <a:srgbClr val="BA1100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28" name="object 31">
                <a:extLst>
                  <a:ext uri="{FF2B5EF4-FFF2-40B4-BE49-F238E27FC236}">
                    <a16:creationId xmlns:a16="http://schemas.microsoft.com/office/drawing/2014/main" id="{D8D7580F-9858-45D8-9D16-7609261CA4F7}"/>
                  </a:ext>
                </a:extLst>
              </p:cNvPr>
              <p:cNvSpPr/>
              <p:nvPr/>
            </p:nvSpPr>
            <p:spPr>
              <a:xfrm>
                <a:off x="10499852" y="5348063"/>
                <a:ext cx="357505" cy="429259"/>
              </a:xfrm>
              <a:custGeom>
                <a:avLst/>
                <a:gdLst/>
                <a:ahLst/>
                <a:cxnLst/>
                <a:rect l="l" t="t" r="r" b="b"/>
                <a:pathLst>
                  <a:path w="357504" h="429260">
                    <a:moveTo>
                      <a:pt x="325970" y="0"/>
                    </a:moveTo>
                    <a:lnTo>
                      <a:pt x="311299" y="36036"/>
                    </a:lnTo>
                    <a:lnTo>
                      <a:pt x="287502" y="66395"/>
                    </a:lnTo>
                    <a:lnTo>
                      <a:pt x="0" y="339331"/>
                    </a:lnTo>
                    <a:lnTo>
                      <a:pt x="84810" y="428675"/>
                    </a:lnTo>
                    <a:lnTo>
                      <a:pt x="321779" y="201637"/>
                    </a:lnTo>
                    <a:lnTo>
                      <a:pt x="344529" y="163970"/>
                    </a:lnTo>
                    <a:lnTo>
                      <a:pt x="356304" y="122771"/>
                    </a:lnTo>
                    <a:lnTo>
                      <a:pt x="357169" y="80192"/>
                    </a:lnTo>
                    <a:lnTo>
                      <a:pt x="347074" y="38509"/>
                    </a:lnTo>
                    <a:lnTo>
                      <a:pt x="325970" y="0"/>
                    </a:lnTo>
                    <a:close/>
                  </a:path>
                </a:pathLst>
              </a:custGeom>
              <a:solidFill>
                <a:srgbClr val="D6A800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  <p:sp>
            <p:nvSpPr>
              <p:cNvPr id="29" name="object 32">
                <a:extLst>
                  <a:ext uri="{FF2B5EF4-FFF2-40B4-BE49-F238E27FC236}">
                    <a16:creationId xmlns:a16="http://schemas.microsoft.com/office/drawing/2014/main" id="{08321BB8-C2A4-43DE-A7F0-1F73053FB974}"/>
                  </a:ext>
                </a:extLst>
              </p:cNvPr>
              <p:cNvSpPr/>
              <p:nvPr/>
            </p:nvSpPr>
            <p:spPr>
              <a:xfrm>
                <a:off x="9274821" y="4621825"/>
                <a:ext cx="1699260" cy="1699260"/>
              </a:xfrm>
              <a:custGeom>
                <a:avLst/>
                <a:gdLst/>
                <a:ahLst/>
                <a:cxnLst/>
                <a:rect l="l" t="t" r="r" b="b"/>
                <a:pathLst>
                  <a:path w="1699259" h="1699260">
                    <a:moveTo>
                      <a:pt x="82803" y="0"/>
                    </a:moveTo>
                    <a:lnTo>
                      <a:pt x="0" y="82803"/>
                    </a:lnTo>
                    <a:lnTo>
                      <a:pt x="1615833" y="1698637"/>
                    </a:lnTo>
                    <a:lnTo>
                      <a:pt x="1698637" y="1615833"/>
                    </a:lnTo>
                    <a:lnTo>
                      <a:pt x="82803" y="0"/>
                    </a:lnTo>
                    <a:close/>
                  </a:path>
                </a:pathLst>
              </a:custGeom>
              <a:solidFill>
                <a:srgbClr val="EA3333"/>
              </a:solidFill>
            </p:spPr>
            <p:txBody>
              <a:bodyPr wrap="square" lIns="0" tIns="0" rIns="0" bIns="0" rtlCol="0"/>
              <a:lstStyle/>
              <a:p>
                <a:endParaRPr sz="1292"/>
              </a:p>
            </p:txBody>
          </p:sp>
        </p:grp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6B40F61F-7C1E-465A-94E1-D6FC8FDC4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2962" y="964035"/>
              <a:ext cx="4761905" cy="4761905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C44E2F-F0F2-4E3A-A13F-3AD8E6140E58}"/>
              </a:ext>
            </a:extLst>
          </p:cNvPr>
          <p:cNvGrpSpPr/>
          <p:nvPr/>
        </p:nvGrpSpPr>
        <p:grpSpPr>
          <a:xfrm>
            <a:off x="687030" y="4828526"/>
            <a:ext cx="10761292" cy="1815882"/>
            <a:chOff x="687030" y="5033442"/>
            <a:chExt cx="10761292" cy="18158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4E01D6-1F7C-4E41-8B00-A058717EF765}"/>
                </a:ext>
              </a:extLst>
            </p:cNvPr>
            <p:cNvSpPr txBox="1"/>
            <p:nvPr/>
          </p:nvSpPr>
          <p:spPr>
            <a:xfrm>
              <a:off x="4639790" y="5162659"/>
              <a:ext cx="28887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</a:rPr>
                <a:t>Don’t use illegal drugs</a:t>
              </a:r>
            </a:p>
            <a:p>
              <a:pPr algn="ctr"/>
              <a:r>
                <a:rPr lang="en-US" sz="2800" b="1" dirty="0">
                  <a:solidFill>
                    <a:srgbClr val="FFFFFF"/>
                  </a:solidFill>
                </a:rPr>
                <a:t>*Quit*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001B0E-91F8-448D-ABCE-6D066A935A0B}"/>
                </a:ext>
              </a:extLst>
            </p:cNvPr>
            <p:cNvSpPr txBox="1"/>
            <p:nvPr/>
          </p:nvSpPr>
          <p:spPr>
            <a:xfrm>
              <a:off x="687030" y="5162659"/>
              <a:ext cx="28887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</a:rPr>
                <a:t>Don’t smoke</a:t>
              </a:r>
            </a:p>
            <a:p>
              <a:pPr algn="ctr"/>
              <a:r>
                <a:rPr lang="en-US" sz="2800" b="1" dirty="0">
                  <a:solidFill>
                    <a:srgbClr val="FFFFFF"/>
                  </a:solidFill>
                </a:rPr>
                <a:t>*Quit*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62787E-3E77-4B30-9016-10A1CEC55C2C}"/>
                </a:ext>
              </a:extLst>
            </p:cNvPr>
            <p:cNvSpPr txBox="1"/>
            <p:nvPr/>
          </p:nvSpPr>
          <p:spPr>
            <a:xfrm>
              <a:off x="8559580" y="5033442"/>
              <a:ext cx="288874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</a:rPr>
                <a:t>Don’t forget to take medications as prescribed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440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B8F82-6DC4-4077-B6E7-573CFCC2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025042"/>
          </a:xfrm>
        </p:spPr>
        <p:txBody>
          <a:bodyPr>
            <a:normAutofit/>
          </a:bodyPr>
          <a:lstStyle/>
          <a:p>
            <a:r>
              <a:rPr lang="en-US" sz="6000" dirty="0"/>
              <a:t>Lowering Your Risk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E01D6-1F7C-4E41-8B00-A058717EF765}"/>
              </a:ext>
            </a:extLst>
          </p:cNvPr>
          <p:cNvSpPr txBox="1"/>
          <p:nvPr/>
        </p:nvSpPr>
        <p:spPr>
          <a:xfrm>
            <a:off x="3092059" y="5014042"/>
            <a:ext cx="2888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Be active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</a:rPr>
              <a:t>**Walking**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001B0E-91F8-448D-ABCE-6D066A935A0B}"/>
              </a:ext>
            </a:extLst>
          </p:cNvPr>
          <p:cNvSpPr txBox="1"/>
          <p:nvPr/>
        </p:nvSpPr>
        <p:spPr>
          <a:xfrm>
            <a:off x="48162" y="5110803"/>
            <a:ext cx="288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Eat healthy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62787E-3E77-4B30-9016-10A1CEC55C2C}"/>
              </a:ext>
            </a:extLst>
          </p:cNvPr>
          <p:cNvSpPr txBox="1"/>
          <p:nvPr/>
        </p:nvSpPr>
        <p:spPr>
          <a:xfrm>
            <a:off x="6173577" y="4949493"/>
            <a:ext cx="2888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Get yearly checkups</a:t>
            </a:r>
          </a:p>
        </p:txBody>
      </p:sp>
      <p:pic>
        <p:nvPicPr>
          <p:cNvPr id="31" name="object 10">
            <a:extLst>
              <a:ext uri="{FF2B5EF4-FFF2-40B4-BE49-F238E27FC236}">
                <a16:creationId xmlns:a16="http://schemas.microsoft.com/office/drawing/2014/main" id="{C9AF8161-1837-4B56-B715-35043D99C40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0" y="1902347"/>
            <a:ext cx="2888742" cy="2888742"/>
          </a:xfrm>
          <a:prstGeom prst="rect">
            <a:avLst/>
          </a:prstGeom>
        </p:spPr>
      </p:pic>
      <p:grpSp>
        <p:nvGrpSpPr>
          <p:cNvPr id="32" name="object 41">
            <a:extLst>
              <a:ext uri="{FF2B5EF4-FFF2-40B4-BE49-F238E27FC236}">
                <a16:creationId xmlns:a16="http://schemas.microsoft.com/office/drawing/2014/main" id="{46A6D9A6-271D-4BD8-B62D-2AB2F3AC1A96}"/>
              </a:ext>
            </a:extLst>
          </p:cNvPr>
          <p:cNvGrpSpPr/>
          <p:nvPr/>
        </p:nvGrpSpPr>
        <p:grpSpPr>
          <a:xfrm>
            <a:off x="3092059" y="1902347"/>
            <a:ext cx="2888742" cy="2888742"/>
            <a:chOff x="12641516" y="8203692"/>
            <a:chExt cx="2534920" cy="2534920"/>
          </a:xfrm>
        </p:grpSpPr>
        <p:sp>
          <p:nvSpPr>
            <p:cNvPr id="33" name="object 42">
              <a:extLst>
                <a:ext uri="{FF2B5EF4-FFF2-40B4-BE49-F238E27FC236}">
                  <a16:creationId xmlns:a16="http://schemas.microsoft.com/office/drawing/2014/main" id="{A069A232-354C-4D44-A5A2-BD09124D07A7}"/>
                </a:ext>
              </a:extLst>
            </p:cNvPr>
            <p:cNvSpPr/>
            <p:nvPr/>
          </p:nvSpPr>
          <p:spPr>
            <a:xfrm>
              <a:off x="12641516" y="8203692"/>
              <a:ext cx="2534920" cy="2534920"/>
            </a:xfrm>
            <a:custGeom>
              <a:avLst/>
              <a:gdLst/>
              <a:ahLst/>
              <a:cxnLst/>
              <a:rect l="l" t="t" r="r" b="b"/>
              <a:pathLst>
                <a:path w="2534919" h="2534920">
                  <a:moveTo>
                    <a:pt x="1267447" y="0"/>
                  </a:moveTo>
                  <a:lnTo>
                    <a:pt x="1218830" y="915"/>
                  </a:lnTo>
                  <a:lnTo>
                    <a:pt x="1170677" y="3639"/>
                  </a:lnTo>
                  <a:lnTo>
                    <a:pt x="1123019" y="8138"/>
                  </a:lnTo>
                  <a:lnTo>
                    <a:pt x="1075889" y="14381"/>
                  </a:lnTo>
                  <a:lnTo>
                    <a:pt x="1029322" y="22333"/>
                  </a:lnTo>
                  <a:lnTo>
                    <a:pt x="983348" y="31963"/>
                  </a:lnTo>
                  <a:lnTo>
                    <a:pt x="938001" y="43238"/>
                  </a:lnTo>
                  <a:lnTo>
                    <a:pt x="893314" y="56124"/>
                  </a:lnTo>
                  <a:lnTo>
                    <a:pt x="849320" y="70589"/>
                  </a:lnTo>
                  <a:lnTo>
                    <a:pt x="806052" y="86600"/>
                  </a:lnTo>
                  <a:lnTo>
                    <a:pt x="763542" y="104124"/>
                  </a:lnTo>
                  <a:lnTo>
                    <a:pt x="721822" y="123128"/>
                  </a:lnTo>
                  <a:lnTo>
                    <a:pt x="680927" y="143580"/>
                  </a:lnTo>
                  <a:lnTo>
                    <a:pt x="640889" y="165447"/>
                  </a:lnTo>
                  <a:lnTo>
                    <a:pt x="601740" y="188696"/>
                  </a:lnTo>
                  <a:lnTo>
                    <a:pt x="563514" y="213293"/>
                  </a:lnTo>
                  <a:lnTo>
                    <a:pt x="526243" y="239207"/>
                  </a:lnTo>
                  <a:lnTo>
                    <a:pt x="489960" y="266405"/>
                  </a:lnTo>
                  <a:lnTo>
                    <a:pt x="454697" y="294853"/>
                  </a:lnTo>
                  <a:lnTo>
                    <a:pt x="420489" y="324518"/>
                  </a:lnTo>
                  <a:lnTo>
                    <a:pt x="387367" y="355369"/>
                  </a:lnTo>
                  <a:lnTo>
                    <a:pt x="355364" y="387372"/>
                  </a:lnTo>
                  <a:lnTo>
                    <a:pt x="324514" y="420494"/>
                  </a:lnTo>
                  <a:lnTo>
                    <a:pt x="294848" y="454703"/>
                  </a:lnTo>
                  <a:lnTo>
                    <a:pt x="266401" y="489965"/>
                  </a:lnTo>
                  <a:lnTo>
                    <a:pt x="239204" y="526248"/>
                  </a:lnTo>
                  <a:lnTo>
                    <a:pt x="213290" y="563519"/>
                  </a:lnTo>
                  <a:lnTo>
                    <a:pt x="188693" y="601746"/>
                  </a:lnTo>
                  <a:lnTo>
                    <a:pt x="165444" y="640895"/>
                  </a:lnTo>
                  <a:lnTo>
                    <a:pt x="143578" y="680933"/>
                  </a:lnTo>
                  <a:lnTo>
                    <a:pt x="123126" y="721828"/>
                  </a:lnTo>
                  <a:lnTo>
                    <a:pt x="104122" y="763547"/>
                  </a:lnTo>
                  <a:lnTo>
                    <a:pt x="86598" y="806057"/>
                  </a:lnTo>
                  <a:lnTo>
                    <a:pt x="70587" y="849325"/>
                  </a:lnTo>
                  <a:lnTo>
                    <a:pt x="56123" y="893319"/>
                  </a:lnTo>
                  <a:lnTo>
                    <a:pt x="43237" y="938006"/>
                  </a:lnTo>
                  <a:lnTo>
                    <a:pt x="31963" y="983352"/>
                  </a:lnTo>
                  <a:lnTo>
                    <a:pt x="22333" y="1029325"/>
                  </a:lnTo>
                  <a:lnTo>
                    <a:pt x="14380" y="1075892"/>
                  </a:lnTo>
                  <a:lnTo>
                    <a:pt x="8138" y="1123021"/>
                  </a:lnTo>
                  <a:lnTo>
                    <a:pt x="3638" y="1170678"/>
                  </a:lnTo>
                  <a:lnTo>
                    <a:pt x="915" y="1218831"/>
                  </a:lnTo>
                  <a:lnTo>
                    <a:pt x="0" y="1267447"/>
                  </a:lnTo>
                  <a:lnTo>
                    <a:pt x="915" y="1316063"/>
                  </a:lnTo>
                  <a:lnTo>
                    <a:pt x="3638" y="1364217"/>
                  </a:lnTo>
                  <a:lnTo>
                    <a:pt x="8138" y="1411875"/>
                  </a:lnTo>
                  <a:lnTo>
                    <a:pt x="14380" y="1459004"/>
                  </a:lnTo>
                  <a:lnTo>
                    <a:pt x="22333" y="1505572"/>
                  </a:lnTo>
                  <a:lnTo>
                    <a:pt x="31963" y="1551546"/>
                  </a:lnTo>
                  <a:lnTo>
                    <a:pt x="43237" y="1596892"/>
                  </a:lnTo>
                  <a:lnTo>
                    <a:pt x="56123" y="1641579"/>
                  </a:lnTo>
                  <a:lnTo>
                    <a:pt x="70587" y="1685573"/>
                  </a:lnTo>
                  <a:lnTo>
                    <a:pt x="86598" y="1728842"/>
                  </a:lnTo>
                  <a:lnTo>
                    <a:pt x="104122" y="1771352"/>
                  </a:lnTo>
                  <a:lnTo>
                    <a:pt x="123126" y="1813071"/>
                  </a:lnTo>
                  <a:lnTo>
                    <a:pt x="143578" y="1853966"/>
                  </a:lnTo>
                  <a:lnTo>
                    <a:pt x="165444" y="1894005"/>
                  </a:lnTo>
                  <a:lnTo>
                    <a:pt x="188693" y="1933153"/>
                  </a:lnTo>
                  <a:lnTo>
                    <a:pt x="213290" y="1971380"/>
                  </a:lnTo>
                  <a:lnTo>
                    <a:pt x="239204" y="2008651"/>
                  </a:lnTo>
                  <a:lnTo>
                    <a:pt x="266401" y="2044934"/>
                  </a:lnTo>
                  <a:lnTo>
                    <a:pt x="294848" y="2080196"/>
                  </a:lnTo>
                  <a:lnTo>
                    <a:pt x="324514" y="2114405"/>
                  </a:lnTo>
                  <a:lnTo>
                    <a:pt x="355364" y="2147527"/>
                  </a:lnTo>
                  <a:lnTo>
                    <a:pt x="387367" y="2179529"/>
                  </a:lnTo>
                  <a:lnTo>
                    <a:pt x="420489" y="2210380"/>
                  </a:lnTo>
                  <a:lnTo>
                    <a:pt x="454697" y="2240045"/>
                  </a:lnTo>
                  <a:lnTo>
                    <a:pt x="489960" y="2268493"/>
                  </a:lnTo>
                  <a:lnTo>
                    <a:pt x="526243" y="2295690"/>
                  </a:lnTo>
                  <a:lnTo>
                    <a:pt x="563514" y="2321604"/>
                  </a:lnTo>
                  <a:lnTo>
                    <a:pt x="601740" y="2346201"/>
                  </a:lnTo>
                  <a:lnTo>
                    <a:pt x="640889" y="2369449"/>
                  </a:lnTo>
                  <a:lnTo>
                    <a:pt x="680927" y="2391316"/>
                  </a:lnTo>
                  <a:lnTo>
                    <a:pt x="721822" y="2411768"/>
                  </a:lnTo>
                  <a:lnTo>
                    <a:pt x="763542" y="2430772"/>
                  </a:lnTo>
                  <a:lnTo>
                    <a:pt x="806052" y="2448296"/>
                  </a:lnTo>
                  <a:lnTo>
                    <a:pt x="849320" y="2464306"/>
                  </a:lnTo>
                  <a:lnTo>
                    <a:pt x="893314" y="2478771"/>
                  </a:lnTo>
                  <a:lnTo>
                    <a:pt x="938001" y="2491657"/>
                  </a:lnTo>
                  <a:lnTo>
                    <a:pt x="983348" y="2502931"/>
                  </a:lnTo>
                  <a:lnTo>
                    <a:pt x="1029322" y="2512561"/>
                  </a:lnTo>
                  <a:lnTo>
                    <a:pt x="1075889" y="2520513"/>
                  </a:lnTo>
                  <a:lnTo>
                    <a:pt x="1123019" y="2526756"/>
                  </a:lnTo>
                  <a:lnTo>
                    <a:pt x="1170677" y="2531255"/>
                  </a:lnTo>
                  <a:lnTo>
                    <a:pt x="1218830" y="2533979"/>
                  </a:lnTo>
                  <a:lnTo>
                    <a:pt x="1267447" y="2534894"/>
                  </a:lnTo>
                  <a:lnTo>
                    <a:pt x="1316063" y="2533979"/>
                  </a:lnTo>
                  <a:lnTo>
                    <a:pt x="1364215" y="2531255"/>
                  </a:lnTo>
                  <a:lnTo>
                    <a:pt x="1411873" y="2526756"/>
                  </a:lnTo>
                  <a:lnTo>
                    <a:pt x="1459001" y="2520513"/>
                  </a:lnTo>
                  <a:lnTo>
                    <a:pt x="1505569" y="2512561"/>
                  </a:lnTo>
                  <a:lnTo>
                    <a:pt x="1551542" y="2502931"/>
                  </a:lnTo>
                  <a:lnTo>
                    <a:pt x="1596888" y="2491657"/>
                  </a:lnTo>
                  <a:lnTo>
                    <a:pt x="1641574" y="2478771"/>
                  </a:lnTo>
                  <a:lnTo>
                    <a:pt x="1685568" y="2464306"/>
                  </a:lnTo>
                  <a:lnTo>
                    <a:pt x="1728837" y="2448296"/>
                  </a:lnTo>
                  <a:lnTo>
                    <a:pt x="1771347" y="2430772"/>
                  </a:lnTo>
                  <a:lnTo>
                    <a:pt x="1813066" y="2411768"/>
                  </a:lnTo>
                  <a:lnTo>
                    <a:pt x="1853961" y="2391316"/>
                  </a:lnTo>
                  <a:lnTo>
                    <a:pt x="1893999" y="2369449"/>
                  </a:lnTo>
                  <a:lnTo>
                    <a:pt x="1933148" y="2346201"/>
                  </a:lnTo>
                  <a:lnTo>
                    <a:pt x="1971374" y="2321604"/>
                  </a:lnTo>
                  <a:lnTo>
                    <a:pt x="2008645" y="2295690"/>
                  </a:lnTo>
                  <a:lnTo>
                    <a:pt x="2044929" y="2268493"/>
                  </a:lnTo>
                  <a:lnTo>
                    <a:pt x="2080191" y="2240045"/>
                  </a:lnTo>
                  <a:lnTo>
                    <a:pt x="2114400" y="2210380"/>
                  </a:lnTo>
                  <a:lnTo>
                    <a:pt x="2147522" y="2179529"/>
                  </a:lnTo>
                  <a:lnTo>
                    <a:pt x="2179525" y="2147527"/>
                  </a:lnTo>
                  <a:lnTo>
                    <a:pt x="2210375" y="2114405"/>
                  </a:lnTo>
                  <a:lnTo>
                    <a:pt x="2240041" y="2080196"/>
                  </a:lnTo>
                  <a:lnTo>
                    <a:pt x="2268489" y="2044934"/>
                  </a:lnTo>
                  <a:lnTo>
                    <a:pt x="2295686" y="2008651"/>
                  </a:lnTo>
                  <a:lnTo>
                    <a:pt x="2321600" y="1971380"/>
                  </a:lnTo>
                  <a:lnTo>
                    <a:pt x="2346198" y="1933153"/>
                  </a:lnTo>
                  <a:lnTo>
                    <a:pt x="2369447" y="1894005"/>
                  </a:lnTo>
                  <a:lnTo>
                    <a:pt x="2391313" y="1853966"/>
                  </a:lnTo>
                  <a:lnTo>
                    <a:pt x="2411765" y="1813071"/>
                  </a:lnTo>
                  <a:lnTo>
                    <a:pt x="2430770" y="1771352"/>
                  </a:lnTo>
                  <a:lnTo>
                    <a:pt x="2448294" y="1728842"/>
                  </a:lnTo>
                  <a:lnTo>
                    <a:pt x="2464305" y="1685573"/>
                  </a:lnTo>
                  <a:lnTo>
                    <a:pt x="2478770" y="1641579"/>
                  </a:lnTo>
                  <a:lnTo>
                    <a:pt x="2491656" y="1596892"/>
                  </a:lnTo>
                  <a:lnTo>
                    <a:pt x="2502930" y="1551546"/>
                  </a:lnTo>
                  <a:lnTo>
                    <a:pt x="2512560" y="1505572"/>
                  </a:lnTo>
                  <a:lnTo>
                    <a:pt x="2520513" y="1459004"/>
                  </a:lnTo>
                  <a:lnTo>
                    <a:pt x="2526755" y="1411875"/>
                  </a:lnTo>
                  <a:lnTo>
                    <a:pt x="2531255" y="1364217"/>
                  </a:lnTo>
                  <a:lnTo>
                    <a:pt x="2533979" y="1316063"/>
                  </a:lnTo>
                  <a:lnTo>
                    <a:pt x="2534894" y="1267447"/>
                  </a:lnTo>
                  <a:lnTo>
                    <a:pt x="2533979" y="1218831"/>
                  </a:lnTo>
                  <a:lnTo>
                    <a:pt x="2531255" y="1170678"/>
                  </a:lnTo>
                  <a:lnTo>
                    <a:pt x="2526755" y="1123021"/>
                  </a:lnTo>
                  <a:lnTo>
                    <a:pt x="2520513" y="1075892"/>
                  </a:lnTo>
                  <a:lnTo>
                    <a:pt x="2512560" y="1029325"/>
                  </a:lnTo>
                  <a:lnTo>
                    <a:pt x="2502930" y="983352"/>
                  </a:lnTo>
                  <a:lnTo>
                    <a:pt x="2491656" y="938006"/>
                  </a:lnTo>
                  <a:lnTo>
                    <a:pt x="2478770" y="893319"/>
                  </a:lnTo>
                  <a:lnTo>
                    <a:pt x="2464305" y="849325"/>
                  </a:lnTo>
                  <a:lnTo>
                    <a:pt x="2448294" y="806057"/>
                  </a:lnTo>
                  <a:lnTo>
                    <a:pt x="2430770" y="763547"/>
                  </a:lnTo>
                  <a:lnTo>
                    <a:pt x="2411765" y="721828"/>
                  </a:lnTo>
                  <a:lnTo>
                    <a:pt x="2391313" y="680933"/>
                  </a:lnTo>
                  <a:lnTo>
                    <a:pt x="2369447" y="640895"/>
                  </a:lnTo>
                  <a:lnTo>
                    <a:pt x="2346198" y="601746"/>
                  </a:lnTo>
                  <a:lnTo>
                    <a:pt x="2321600" y="563519"/>
                  </a:lnTo>
                  <a:lnTo>
                    <a:pt x="2295686" y="526248"/>
                  </a:lnTo>
                  <a:lnTo>
                    <a:pt x="2268489" y="489965"/>
                  </a:lnTo>
                  <a:lnTo>
                    <a:pt x="2240041" y="454703"/>
                  </a:lnTo>
                  <a:lnTo>
                    <a:pt x="2210375" y="420494"/>
                  </a:lnTo>
                  <a:lnTo>
                    <a:pt x="2179525" y="387372"/>
                  </a:lnTo>
                  <a:lnTo>
                    <a:pt x="2147522" y="355369"/>
                  </a:lnTo>
                  <a:lnTo>
                    <a:pt x="2114400" y="324518"/>
                  </a:lnTo>
                  <a:lnTo>
                    <a:pt x="2080191" y="294853"/>
                  </a:lnTo>
                  <a:lnTo>
                    <a:pt x="2044929" y="266405"/>
                  </a:lnTo>
                  <a:lnTo>
                    <a:pt x="2008645" y="239207"/>
                  </a:lnTo>
                  <a:lnTo>
                    <a:pt x="1971374" y="213293"/>
                  </a:lnTo>
                  <a:lnTo>
                    <a:pt x="1933148" y="188696"/>
                  </a:lnTo>
                  <a:lnTo>
                    <a:pt x="1893999" y="165447"/>
                  </a:lnTo>
                  <a:lnTo>
                    <a:pt x="1853961" y="143580"/>
                  </a:lnTo>
                  <a:lnTo>
                    <a:pt x="1813066" y="123128"/>
                  </a:lnTo>
                  <a:lnTo>
                    <a:pt x="1771347" y="104124"/>
                  </a:lnTo>
                  <a:lnTo>
                    <a:pt x="1728837" y="86600"/>
                  </a:lnTo>
                  <a:lnTo>
                    <a:pt x="1685568" y="70589"/>
                  </a:lnTo>
                  <a:lnTo>
                    <a:pt x="1641574" y="56124"/>
                  </a:lnTo>
                  <a:lnTo>
                    <a:pt x="1596888" y="43238"/>
                  </a:lnTo>
                  <a:lnTo>
                    <a:pt x="1551542" y="31963"/>
                  </a:lnTo>
                  <a:lnTo>
                    <a:pt x="1505569" y="22333"/>
                  </a:lnTo>
                  <a:lnTo>
                    <a:pt x="1459001" y="14381"/>
                  </a:lnTo>
                  <a:lnTo>
                    <a:pt x="1411873" y="8138"/>
                  </a:lnTo>
                  <a:lnTo>
                    <a:pt x="1364215" y="3639"/>
                  </a:lnTo>
                  <a:lnTo>
                    <a:pt x="1316063" y="915"/>
                  </a:lnTo>
                  <a:lnTo>
                    <a:pt x="1267447" y="0"/>
                  </a:lnTo>
                  <a:close/>
                </a:path>
              </a:pathLst>
            </a:custGeom>
            <a:solidFill>
              <a:srgbClr val="77BC0F"/>
            </a:solidFill>
          </p:spPr>
          <p:txBody>
            <a:bodyPr wrap="square" lIns="0" tIns="0" rIns="0" bIns="0" rtlCol="0"/>
            <a:lstStyle/>
            <a:p>
              <a:endParaRPr sz="1292"/>
            </a:p>
          </p:txBody>
        </p:sp>
        <p:sp>
          <p:nvSpPr>
            <p:cNvPr id="36" name="object 43">
              <a:extLst>
                <a:ext uri="{FF2B5EF4-FFF2-40B4-BE49-F238E27FC236}">
                  <a16:creationId xmlns:a16="http://schemas.microsoft.com/office/drawing/2014/main" id="{EC75FC72-7092-4160-9AF7-A8C8E98D95B1}"/>
                </a:ext>
              </a:extLst>
            </p:cNvPr>
            <p:cNvSpPr/>
            <p:nvPr/>
          </p:nvSpPr>
          <p:spPr>
            <a:xfrm>
              <a:off x="12865612" y="8427783"/>
              <a:ext cx="2087245" cy="2087245"/>
            </a:xfrm>
            <a:custGeom>
              <a:avLst/>
              <a:gdLst/>
              <a:ahLst/>
              <a:cxnLst/>
              <a:rect l="l" t="t" r="r" b="b"/>
              <a:pathLst>
                <a:path w="2087244" h="2087245">
                  <a:moveTo>
                    <a:pt x="1043355" y="0"/>
                  </a:moveTo>
                  <a:lnTo>
                    <a:pt x="995596" y="1073"/>
                  </a:lnTo>
                  <a:lnTo>
                    <a:pt x="948388" y="4263"/>
                  </a:lnTo>
                  <a:lnTo>
                    <a:pt x="901777" y="9524"/>
                  </a:lnTo>
                  <a:lnTo>
                    <a:pt x="855809" y="16810"/>
                  </a:lnTo>
                  <a:lnTo>
                    <a:pt x="810530" y="26073"/>
                  </a:lnTo>
                  <a:lnTo>
                    <a:pt x="765987" y="37270"/>
                  </a:lnTo>
                  <a:lnTo>
                    <a:pt x="722226" y="50352"/>
                  </a:lnTo>
                  <a:lnTo>
                    <a:pt x="679292" y="65275"/>
                  </a:lnTo>
                  <a:lnTo>
                    <a:pt x="637231" y="81992"/>
                  </a:lnTo>
                  <a:lnTo>
                    <a:pt x="596090" y="100458"/>
                  </a:lnTo>
                  <a:lnTo>
                    <a:pt x="555914" y="120625"/>
                  </a:lnTo>
                  <a:lnTo>
                    <a:pt x="516750" y="142449"/>
                  </a:lnTo>
                  <a:lnTo>
                    <a:pt x="478644" y="165883"/>
                  </a:lnTo>
                  <a:lnTo>
                    <a:pt x="441641" y="190881"/>
                  </a:lnTo>
                  <a:lnTo>
                    <a:pt x="405788" y="217397"/>
                  </a:lnTo>
                  <a:lnTo>
                    <a:pt x="371131" y="245385"/>
                  </a:lnTo>
                  <a:lnTo>
                    <a:pt x="337716" y="274799"/>
                  </a:lnTo>
                  <a:lnTo>
                    <a:pt x="305588" y="305593"/>
                  </a:lnTo>
                  <a:lnTo>
                    <a:pt x="274795" y="337721"/>
                  </a:lnTo>
                  <a:lnTo>
                    <a:pt x="245381" y="371137"/>
                  </a:lnTo>
                  <a:lnTo>
                    <a:pt x="217393" y="405794"/>
                  </a:lnTo>
                  <a:lnTo>
                    <a:pt x="190878" y="441647"/>
                  </a:lnTo>
                  <a:lnTo>
                    <a:pt x="165880" y="478650"/>
                  </a:lnTo>
                  <a:lnTo>
                    <a:pt x="142446" y="516756"/>
                  </a:lnTo>
                  <a:lnTo>
                    <a:pt x="120623" y="555920"/>
                  </a:lnTo>
                  <a:lnTo>
                    <a:pt x="100456" y="596095"/>
                  </a:lnTo>
                  <a:lnTo>
                    <a:pt x="81991" y="637236"/>
                  </a:lnTo>
                  <a:lnTo>
                    <a:pt x="65274" y="679297"/>
                  </a:lnTo>
                  <a:lnTo>
                    <a:pt x="50351" y="722231"/>
                  </a:lnTo>
                  <a:lnTo>
                    <a:pt x="37269" y="765992"/>
                  </a:lnTo>
                  <a:lnTo>
                    <a:pt x="26073" y="810534"/>
                  </a:lnTo>
                  <a:lnTo>
                    <a:pt x="16809" y="855812"/>
                  </a:lnTo>
                  <a:lnTo>
                    <a:pt x="9524" y="901779"/>
                  </a:lnTo>
                  <a:lnTo>
                    <a:pt x="4263" y="948389"/>
                  </a:lnTo>
                  <a:lnTo>
                    <a:pt x="1073" y="995597"/>
                  </a:lnTo>
                  <a:lnTo>
                    <a:pt x="0" y="1043355"/>
                  </a:lnTo>
                  <a:lnTo>
                    <a:pt x="1073" y="1091114"/>
                  </a:lnTo>
                  <a:lnTo>
                    <a:pt x="4263" y="1138321"/>
                  </a:lnTo>
                  <a:lnTo>
                    <a:pt x="9524" y="1184931"/>
                  </a:lnTo>
                  <a:lnTo>
                    <a:pt x="16809" y="1230898"/>
                  </a:lnTo>
                  <a:lnTo>
                    <a:pt x="26073" y="1276176"/>
                  </a:lnTo>
                  <a:lnTo>
                    <a:pt x="37269" y="1320718"/>
                  </a:lnTo>
                  <a:lnTo>
                    <a:pt x="50351" y="1364479"/>
                  </a:lnTo>
                  <a:lnTo>
                    <a:pt x="65274" y="1407412"/>
                  </a:lnTo>
                  <a:lnTo>
                    <a:pt x="81991" y="1449472"/>
                  </a:lnTo>
                  <a:lnTo>
                    <a:pt x="100456" y="1490613"/>
                  </a:lnTo>
                  <a:lnTo>
                    <a:pt x="120623" y="1530788"/>
                  </a:lnTo>
                  <a:lnTo>
                    <a:pt x="142446" y="1569951"/>
                  </a:lnTo>
                  <a:lnTo>
                    <a:pt x="165880" y="1608057"/>
                  </a:lnTo>
                  <a:lnTo>
                    <a:pt x="190878" y="1645059"/>
                  </a:lnTo>
                  <a:lnTo>
                    <a:pt x="217393" y="1680912"/>
                  </a:lnTo>
                  <a:lnTo>
                    <a:pt x="245381" y="1715569"/>
                  </a:lnTo>
                  <a:lnTo>
                    <a:pt x="274795" y="1748984"/>
                  </a:lnTo>
                  <a:lnTo>
                    <a:pt x="305588" y="1781111"/>
                  </a:lnTo>
                  <a:lnTo>
                    <a:pt x="337716" y="1811904"/>
                  </a:lnTo>
                  <a:lnTo>
                    <a:pt x="371131" y="1841318"/>
                  </a:lnTo>
                  <a:lnTo>
                    <a:pt x="405788" y="1869305"/>
                  </a:lnTo>
                  <a:lnTo>
                    <a:pt x="441641" y="1895821"/>
                  </a:lnTo>
                  <a:lnTo>
                    <a:pt x="478644" y="1920818"/>
                  </a:lnTo>
                  <a:lnTo>
                    <a:pt x="516750" y="1944252"/>
                  </a:lnTo>
                  <a:lnTo>
                    <a:pt x="555914" y="1966075"/>
                  </a:lnTo>
                  <a:lnTo>
                    <a:pt x="596090" y="1986243"/>
                  </a:lnTo>
                  <a:lnTo>
                    <a:pt x="637231" y="2004708"/>
                  </a:lnTo>
                  <a:lnTo>
                    <a:pt x="679292" y="2021424"/>
                  </a:lnTo>
                  <a:lnTo>
                    <a:pt x="722226" y="2036347"/>
                  </a:lnTo>
                  <a:lnTo>
                    <a:pt x="765987" y="2049429"/>
                  </a:lnTo>
                  <a:lnTo>
                    <a:pt x="810530" y="2060625"/>
                  </a:lnTo>
                  <a:lnTo>
                    <a:pt x="855809" y="2069889"/>
                  </a:lnTo>
                  <a:lnTo>
                    <a:pt x="901777" y="2077174"/>
                  </a:lnTo>
                  <a:lnTo>
                    <a:pt x="948388" y="2082435"/>
                  </a:lnTo>
                  <a:lnTo>
                    <a:pt x="995596" y="2085625"/>
                  </a:lnTo>
                  <a:lnTo>
                    <a:pt x="1043355" y="2086698"/>
                  </a:lnTo>
                  <a:lnTo>
                    <a:pt x="1091114" y="2085625"/>
                  </a:lnTo>
                  <a:lnTo>
                    <a:pt x="1138321" y="2082435"/>
                  </a:lnTo>
                  <a:lnTo>
                    <a:pt x="1184931" y="2077174"/>
                  </a:lnTo>
                  <a:lnTo>
                    <a:pt x="1230898" y="2069889"/>
                  </a:lnTo>
                  <a:lnTo>
                    <a:pt x="1276176" y="2060625"/>
                  </a:lnTo>
                  <a:lnTo>
                    <a:pt x="1320718" y="2049429"/>
                  </a:lnTo>
                  <a:lnTo>
                    <a:pt x="1364479" y="2036347"/>
                  </a:lnTo>
                  <a:lnTo>
                    <a:pt x="1407412" y="2021424"/>
                  </a:lnTo>
                  <a:lnTo>
                    <a:pt x="1449472" y="2004708"/>
                  </a:lnTo>
                  <a:lnTo>
                    <a:pt x="1490613" y="1986243"/>
                  </a:lnTo>
                  <a:lnTo>
                    <a:pt x="1530788" y="1966075"/>
                  </a:lnTo>
                  <a:lnTo>
                    <a:pt x="1569951" y="1944252"/>
                  </a:lnTo>
                  <a:lnTo>
                    <a:pt x="1608057" y="1920818"/>
                  </a:lnTo>
                  <a:lnTo>
                    <a:pt x="1645059" y="1895821"/>
                  </a:lnTo>
                  <a:lnTo>
                    <a:pt x="1680912" y="1869305"/>
                  </a:lnTo>
                  <a:lnTo>
                    <a:pt x="1715569" y="1841318"/>
                  </a:lnTo>
                  <a:lnTo>
                    <a:pt x="1748984" y="1811904"/>
                  </a:lnTo>
                  <a:lnTo>
                    <a:pt x="1781111" y="1781111"/>
                  </a:lnTo>
                  <a:lnTo>
                    <a:pt x="1811904" y="1748984"/>
                  </a:lnTo>
                  <a:lnTo>
                    <a:pt x="1841318" y="1715569"/>
                  </a:lnTo>
                  <a:lnTo>
                    <a:pt x="1869305" y="1680912"/>
                  </a:lnTo>
                  <a:lnTo>
                    <a:pt x="1895821" y="1645059"/>
                  </a:lnTo>
                  <a:lnTo>
                    <a:pt x="1920818" y="1608057"/>
                  </a:lnTo>
                  <a:lnTo>
                    <a:pt x="1944252" y="1569951"/>
                  </a:lnTo>
                  <a:lnTo>
                    <a:pt x="1966075" y="1530788"/>
                  </a:lnTo>
                  <a:lnTo>
                    <a:pt x="1986243" y="1490613"/>
                  </a:lnTo>
                  <a:lnTo>
                    <a:pt x="2004708" y="1449472"/>
                  </a:lnTo>
                  <a:lnTo>
                    <a:pt x="2021424" y="1407412"/>
                  </a:lnTo>
                  <a:lnTo>
                    <a:pt x="2036347" y="1364479"/>
                  </a:lnTo>
                  <a:lnTo>
                    <a:pt x="2049429" y="1320718"/>
                  </a:lnTo>
                  <a:lnTo>
                    <a:pt x="2060625" y="1276176"/>
                  </a:lnTo>
                  <a:lnTo>
                    <a:pt x="2069889" y="1230898"/>
                  </a:lnTo>
                  <a:lnTo>
                    <a:pt x="2077174" y="1184931"/>
                  </a:lnTo>
                  <a:lnTo>
                    <a:pt x="2082435" y="1138321"/>
                  </a:lnTo>
                  <a:lnTo>
                    <a:pt x="2085625" y="1091114"/>
                  </a:lnTo>
                  <a:lnTo>
                    <a:pt x="2086698" y="1043355"/>
                  </a:lnTo>
                  <a:lnTo>
                    <a:pt x="2085625" y="995597"/>
                  </a:lnTo>
                  <a:lnTo>
                    <a:pt x="2082435" y="948389"/>
                  </a:lnTo>
                  <a:lnTo>
                    <a:pt x="2077174" y="901779"/>
                  </a:lnTo>
                  <a:lnTo>
                    <a:pt x="2069889" y="855812"/>
                  </a:lnTo>
                  <a:lnTo>
                    <a:pt x="2060625" y="810534"/>
                  </a:lnTo>
                  <a:lnTo>
                    <a:pt x="2049429" y="765992"/>
                  </a:lnTo>
                  <a:lnTo>
                    <a:pt x="2036347" y="722231"/>
                  </a:lnTo>
                  <a:lnTo>
                    <a:pt x="2021424" y="679297"/>
                  </a:lnTo>
                  <a:lnTo>
                    <a:pt x="2004708" y="637236"/>
                  </a:lnTo>
                  <a:lnTo>
                    <a:pt x="1986243" y="596095"/>
                  </a:lnTo>
                  <a:lnTo>
                    <a:pt x="1966075" y="555920"/>
                  </a:lnTo>
                  <a:lnTo>
                    <a:pt x="1944252" y="516756"/>
                  </a:lnTo>
                  <a:lnTo>
                    <a:pt x="1920818" y="478650"/>
                  </a:lnTo>
                  <a:lnTo>
                    <a:pt x="1895821" y="441647"/>
                  </a:lnTo>
                  <a:lnTo>
                    <a:pt x="1869305" y="405794"/>
                  </a:lnTo>
                  <a:lnTo>
                    <a:pt x="1841318" y="371137"/>
                  </a:lnTo>
                  <a:lnTo>
                    <a:pt x="1811904" y="337721"/>
                  </a:lnTo>
                  <a:lnTo>
                    <a:pt x="1781111" y="305593"/>
                  </a:lnTo>
                  <a:lnTo>
                    <a:pt x="1748984" y="274799"/>
                  </a:lnTo>
                  <a:lnTo>
                    <a:pt x="1715569" y="245385"/>
                  </a:lnTo>
                  <a:lnTo>
                    <a:pt x="1680912" y="217397"/>
                  </a:lnTo>
                  <a:lnTo>
                    <a:pt x="1645059" y="190881"/>
                  </a:lnTo>
                  <a:lnTo>
                    <a:pt x="1608057" y="165883"/>
                  </a:lnTo>
                  <a:lnTo>
                    <a:pt x="1569951" y="142449"/>
                  </a:lnTo>
                  <a:lnTo>
                    <a:pt x="1530788" y="120625"/>
                  </a:lnTo>
                  <a:lnTo>
                    <a:pt x="1490613" y="100458"/>
                  </a:lnTo>
                  <a:lnTo>
                    <a:pt x="1449472" y="81992"/>
                  </a:lnTo>
                  <a:lnTo>
                    <a:pt x="1407412" y="65275"/>
                  </a:lnTo>
                  <a:lnTo>
                    <a:pt x="1364479" y="50352"/>
                  </a:lnTo>
                  <a:lnTo>
                    <a:pt x="1320718" y="37270"/>
                  </a:lnTo>
                  <a:lnTo>
                    <a:pt x="1276176" y="26073"/>
                  </a:lnTo>
                  <a:lnTo>
                    <a:pt x="1230898" y="16810"/>
                  </a:lnTo>
                  <a:lnTo>
                    <a:pt x="1184931" y="9524"/>
                  </a:lnTo>
                  <a:lnTo>
                    <a:pt x="1138321" y="4263"/>
                  </a:lnTo>
                  <a:lnTo>
                    <a:pt x="1091114" y="1073"/>
                  </a:lnTo>
                  <a:lnTo>
                    <a:pt x="1043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92"/>
            </a:p>
          </p:txBody>
        </p:sp>
        <p:sp>
          <p:nvSpPr>
            <p:cNvPr id="37" name="object 44">
              <a:extLst>
                <a:ext uri="{FF2B5EF4-FFF2-40B4-BE49-F238E27FC236}">
                  <a16:creationId xmlns:a16="http://schemas.microsoft.com/office/drawing/2014/main" id="{432A2846-6D75-4F7C-81AE-22C0A8BC5DA2}"/>
                </a:ext>
              </a:extLst>
            </p:cNvPr>
            <p:cNvSpPr/>
            <p:nvPr/>
          </p:nvSpPr>
          <p:spPr>
            <a:xfrm>
              <a:off x="12895644" y="8954389"/>
              <a:ext cx="1741805" cy="589280"/>
            </a:xfrm>
            <a:custGeom>
              <a:avLst/>
              <a:gdLst/>
              <a:ahLst/>
              <a:cxnLst/>
              <a:rect l="l" t="t" r="r" b="b"/>
              <a:pathLst>
                <a:path w="1741805" h="589279">
                  <a:moveTo>
                    <a:pt x="1741385" y="105752"/>
                  </a:moveTo>
                  <a:lnTo>
                    <a:pt x="1733080" y="64592"/>
                  </a:lnTo>
                  <a:lnTo>
                    <a:pt x="1710410" y="30975"/>
                  </a:lnTo>
                  <a:lnTo>
                    <a:pt x="1676793" y="8305"/>
                  </a:lnTo>
                  <a:lnTo>
                    <a:pt x="1635633" y="0"/>
                  </a:lnTo>
                  <a:lnTo>
                    <a:pt x="1399451" y="0"/>
                  </a:lnTo>
                  <a:lnTo>
                    <a:pt x="1358290" y="8305"/>
                  </a:lnTo>
                  <a:lnTo>
                    <a:pt x="1324673" y="30975"/>
                  </a:lnTo>
                  <a:lnTo>
                    <a:pt x="1302004" y="64592"/>
                  </a:lnTo>
                  <a:lnTo>
                    <a:pt x="1293698" y="105752"/>
                  </a:lnTo>
                  <a:lnTo>
                    <a:pt x="1293698" y="210934"/>
                  </a:lnTo>
                  <a:lnTo>
                    <a:pt x="1268183" y="207403"/>
                  </a:lnTo>
                  <a:lnTo>
                    <a:pt x="1201432" y="202641"/>
                  </a:lnTo>
                  <a:lnTo>
                    <a:pt x="1124585" y="200926"/>
                  </a:lnTo>
                  <a:lnTo>
                    <a:pt x="581558" y="200926"/>
                  </a:lnTo>
                  <a:lnTo>
                    <a:pt x="504710" y="202641"/>
                  </a:lnTo>
                  <a:lnTo>
                    <a:pt x="447687" y="206717"/>
                  </a:lnTo>
                  <a:lnTo>
                    <a:pt x="447687" y="105752"/>
                  </a:lnTo>
                  <a:lnTo>
                    <a:pt x="439381" y="64592"/>
                  </a:lnTo>
                  <a:lnTo>
                    <a:pt x="416712" y="30975"/>
                  </a:lnTo>
                  <a:lnTo>
                    <a:pt x="383108" y="8305"/>
                  </a:lnTo>
                  <a:lnTo>
                    <a:pt x="341934" y="0"/>
                  </a:lnTo>
                  <a:lnTo>
                    <a:pt x="105752" y="0"/>
                  </a:lnTo>
                  <a:lnTo>
                    <a:pt x="64592" y="8305"/>
                  </a:lnTo>
                  <a:lnTo>
                    <a:pt x="30988" y="30975"/>
                  </a:lnTo>
                  <a:lnTo>
                    <a:pt x="8318" y="64592"/>
                  </a:lnTo>
                  <a:lnTo>
                    <a:pt x="0" y="105752"/>
                  </a:lnTo>
                  <a:lnTo>
                    <a:pt x="0" y="482930"/>
                  </a:lnTo>
                  <a:lnTo>
                    <a:pt x="8318" y="524090"/>
                  </a:lnTo>
                  <a:lnTo>
                    <a:pt x="30988" y="557707"/>
                  </a:lnTo>
                  <a:lnTo>
                    <a:pt x="64592" y="580377"/>
                  </a:lnTo>
                  <a:lnTo>
                    <a:pt x="105752" y="588683"/>
                  </a:lnTo>
                  <a:lnTo>
                    <a:pt x="341934" y="588683"/>
                  </a:lnTo>
                  <a:lnTo>
                    <a:pt x="383108" y="580377"/>
                  </a:lnTo>
                  <a:lnTo>
                    <a:pt x="416712" y="557707"/>
                  </a:lnTo>
                  <a:lnTo>
                    <a:pt x="439381" y="524090"/>
                  </a:lnTo>
                  <a:lnTo>
                    <a:pt x="447687" y="482930"/>
                  </a:lnTo>
                  <a:lnTo>
                    <a:pt x="447687" y="381977"/>
                  </a:lnTo>
                  <a:lnTo>
                    <a:pt x="504710" y="386041"/>
                  </a:lnTo>
                  <a:lnTo>
                    <a:pt x="581558" y="387756"/>
                  </a:lnTo>
                  <a:lnTo>
                    <a:pt x="1124585" y="387756"/>
                  </a:lnTo>
                  <a:lnTo>
                    <a:pt x="1201432" y="386041"/>
                  </a:lnTo>
                  <a:lnTo>
                    <a:pt x="1268183" y="381279"/>
                  </a:lnTo>
                  <a:lnTo>
                    <a:pt x="1293698" y="377761"/>
                  </a:lnTo>
                  <a:lnTo>
                    <a:pt x="1293698" y="482930"/>
                  </a:lnTo>
                  <a:lnTo>
                    <a:pt x="1302004" y="524090"/>
                  </a:lnTo>
                  <a:lnTo>
                    <a:pt x="1324673" y="557707"/>
                  </a:lnTo>
                  <a:lnTo>
                    <a:pt x="1358290" y="580377"/>
                  </a:lnTo>
                  <a:lnTo>
                    <a:pt x="1399451" y="588683"/>
                  </a:lnTo>
                  <a:lnTo>
                    <a:pt x="1635633" y="588683"/>
                  </a:lnTo>
                  <a:lnTo>
                    <a:pt x="1676793" y="580377"/>
                  </a:lnTo>
                  <a:lnTo>
                    <a:pt x="1710410" y="557707"/>
                  </a:lnTo>
                  <a:lnTo>
                    <a:pt x="1733080" y="524090"/>
                  </a:lnTo>
                  <a:lnTo>
                    <a:pt x="1741385" y="482930"/>
                  </a:lnTo>
                  <a:lnTo>
                    <a:pt x="1741385" y="105752"/>
                  </a:lnTo>
                  <a:close/>
                </a:path>
              </a:pathLst>
            </a:custGeom>
            <a:solidFill>
              <a:srgbClr val="FCAD05"/>
            </a:solidFill>
          </p:spPr>
          <p:txBody>
            <a:bodyPr wrap="square" lIns="0" tIns="0" rIns="0" bIns="0" rtlCol="0"/>
            <a:lstStyle/>
            <a:p>
              <a:endParaRPr sz="1292"/>
            </a:p>
          </p:txBody>
        </p:sp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699F97A8-E672-4CA4-B82E-D965E640A999}"/>
                </a:ext>
              </a:extLst>
            </p:cNvPr>
            <p:cNvSpPr/>
            <p:nvPr/>
          </p:nvSpPr>
          <p:spPr>
            <a:xfrm>
              <a:off x="13166535" y="9460674"/>
              <a:ext cx="1741805" cy="589280"/>
            </a:xfrm>
            <a:custGeom>
              <a:avLst/>
              <a:gdLst/>
              <a:ahLst/>
              <a:cxnLst/>
              <a:rect l="l" t="t" r="r" b="b"/>
              <a:pathLst>
                <a:path w="1741805" h="589279">
                  <a:moveTo>
                    <a:pt x="1741373" y="105752"/>
                  </a:moveTo>
                  <a:lnTo>
                    <a:pt x="1733067" y="64592"/>
                  </a:lnTo>
                  <a:lnTo>
                    <a:pt x="1710397" y="30975"/>
                  </a:lnTo>
                  <a:lnTo>
                    <a:pt x="1676781" y="8318"/>
                  </a:lnTo>
                  <a:lnTo>
                    <a:pt x="1635620" y="0"/>
                  </a:lnTo>
                  <a:lnTo>
                    <a:pt x="1399438" y="0"/>
                  </a:lnTo>
                  <a:lnTo>
                    <a:pt x="1358277" y="8318"/>
                  </a:lnTo>
                  <a:lnTo>
                    <a:pt x="1324660" y="30975"/>
                  </a:lnTo>
                  <a:lnTo>
                    <a:pt x="1302004" y="64592"/>
                  </a:lnTo>
                  <a:lnTo>
                    <a:pt x="1293685" y="105752"/>
                  </a:lnTo>
                  <a:lnTo>
                    <a:pt x="1293685" y="210934"/>
                  </a:lnTo>
                  <a:lnTo>
                    <a:pt x="1268171" y="207403"/>
                  </a:lnTo>
                  <a:lnTo>
                    <a:pt x="1201432" y="202641"/>
                  </a:lnTo>
                  <a:lnTo>
                    <a:pt x="1124572" y="200926"/>
                  </a:lnTo>
                  <a:lnTo>
                    <a:pt x="581545" y="200926"/>
                  </a:lnTo>
                  <a:lnTo>
                    <a:pt x="504698" y="202641"/>
                  </a:lnTo>
                  <a:lnTo>
                    <a:pt x="447687" y="206717"/>
                  </a:lnTo>
                  <a:lnTo>
                    <a:pt x="447687" y="105752"/>
                  </a:lnTo>
                  <a:lnTo>
                    <a:pt x="439369" y="64592"/>
                  </a:lnTo>
                  <a:lnTo>
                    <a:pt x="416712" y="30975"/>
                  </a:lnTo>
                  <a:lnTo>
                    <a:pt x="383095" y="8318"/>
                  </a:lnTo>
                  <a:lnTo>
                    <a:pt x="341934" y="0"/>
                  </a:lnTo>
                  <a:lnTo>
                    <a:pt x="105752" y="0"/>
                  </a:lnTo>
                  <a:lnTo>
                    <a:pt x="64579" y="8318"/>
                  </a:lnTo>
                  <a:lnTo>
                    <a:pt x="30962" y="30975"/>
                  </a:lnTo>
                  <a:lnTo>
                    <a:pt x="8305" y="64592"/>
                  </a:lnTo>
                  <a:lnTo>
                    <a:pt x="0" y="105752"/>
                  </a:lnTo>
                  <a:lnTo>
                    <a:pt x="0" y="482930"/>
                  </a:lnTo>
                  <a:lnTo>
                    <a:pt x="8305" y="524103"/>
                  </a:lnTo>
                  <a:lnTo>
                    <a:pt x="30962" y="557707"/>
                  </a:lnTo>
                  <a:lnTo>
                    <a:pt x="64579" y="580377"/>
                  </a:lnTo>
                  <a:lnTo>
                    <a:pt x="105752" y="588683"/>
                  </a:lnTo>
                  <a:lnTo>
                    <a:pt x="341934" y="588683"/>
                  </a:lnTo>
                  <a:lnTo>
                    <a:pt x="383095" y="580377"/>
                  </a:lnTo>
                  <a:lnTo>
                    <a:pt x="416712" y="557707"/>
                  </a:lnTo>
                  <a:lnTo>
                    <a:pt x="439369" y="524103"/>
                  </a:lnTo>
                  <a:lnTo>
                    <a:pt x="447687" y="482930"/>
                  </a:lnTo>
                  <a:lnTo>
                    <a:pt x="447687" y="381977"/>
                  </a:lnTo>
                  <a:lnTo>
                    <a:pt x="504698" y="386054"/>
                  </a:lnTo>
                  <a:lnTo>
                    <a:pt x="581545" y="387756"/>
                  </a:lnTo>
                  <a:lnTo>
                    <a:pt x="1124572" y="387756"/>
                  </a:lnTo>
                  <a:lnTo>
                    <a:pt x="1201432" y="386054"/>
                  </a:lnTo>
                  <a:lnTo>
                    <a:pt x="1268171" y="381279"/>
                  </a:lnTo>
                  <a:lnTo>
                    <a:pt x="1293685" y="377761"/>
                  </a:lnTo>
                  <a:lnTo>
                    <a:pt x="1293685" y="482930"/>
                  </a:lnTo>
                  <a:lnTo>
                    <a:pt x="1302004" y="524103"/>
                  </a:lnTo>
                  <a:lnTo>
                    <a:pt x="1324660" y="557707"/>
                  </a:lnTo>
                  <a:lnTo>
                    <a:pt x="1358277" y="580377"/>
                  </a:lnTo>
                  <a:lnTo>
                    <a:pt x="1399438" y="588683"/>
                  </a:lnTo>
                  <a:lnTo>
                    <a:pt x="1635620" y="588683"/>
                  </a:lnTo>
                  <a:lnTo>
                    <a:pt x="1676781" y="580377"/>
                  </a:lnTo>
                  <a:lnTo>
                    <a:pt x="1710397" y="557707"/>
                  </a:lnTo>
                  <a:lnTo>
                    <a:pt x="1733067" y="524103"/>
                  </a:lnTo>
                  <a:lnTo>
                    <a:pt x="1741373" y="482930"/>
                  </a:lnTo>
                  <a:lnTo>
                    <a:pt x="1741373" y="105752"/>
                  </a:lnTo>
                  <a:close/>
                </a:path>
              </a:pathLst>
            </a:custGeom>
            <a:solidFill>
              <a:srgbClr val="FFC135"/>
            </a:solidFill>
          </p:spPr>
          <p:txBody>
            <a:bodyPr wrap="square" lIns="0" tIns="0" rIns="0" bIns="0" rtlCol="0"/>
            <a:lstStyle/>
            <a:p>
              <a:endParaRPr sz="1292"/>
            </a:p>
          </p:txBody>
        </p:sp>
      </p:grpSp>
      <p:grpSp>
        <p:nvGrpSpPr>
          <p:cNvPr id="39" name="object 33">
            <a:extLst>
              <a:ext uri="{FF2B5EF4-FFF2-40B4-BE49-F238E27FC236}">
                <a16:creationId xmlns:a16="http://schemas.microsoft.com/office/drawing/2014/main" id="{01C1F0F4-E504-4394-959D-97A7C4C6C167}"/>
              </a:ext>
            </a:extLst>
          </p:cNvPr>
          <p:cNvGrpSpPr/>
          <p:nvPr/>
        </p:nvGrpSpPr>
        <p:grpSpPr>
          <a:xfrm>
            <a:off x="6127036" y="1876090"/>
            <a:ext cx="2888742" cy="2888742"/>
            <a:chOff x="9019993" y="8203686"/>
            <a:chExt cx="2576830" cy="2576830"/>
          </a:xfrm>
        </p:grpSpPr>
        <p:sp>
          <p:nvSpPr>
            <p:cNvPr id="40" name="object 34">
              <a:extLst>
                <a:ext uri="{FF2B5EF4-FFF2-40B4-BE49-F238E27FC236}">
                  <a16:creationId xmlns:a16="http://schemas.microsoft.com/office/drawing/2014/main" id="{27A0DB8F-274E-43CB-942E-4B94E05B885C}"/>
                </a:ext>
              </a:extLst>
            </p:cNvPr>
            <p:cNvSpPr/>
            <p:nvPr/>
          </p:nvSpPr>
          <p:spPr>
            <a:xfrm>
              <a:off x="9019993" y="8203686"/>
              <a:ext cx="2576830" cy="2576830"/>
            </a:xfrm>
            <a:custGeom>
              <a:avLst/>
              <a:gdLst/>
              <a:ahLst/>
              <a:cxnLst/>
              <a:rect l="l" t="t" r="r" b="b"/>
              <a:pathLst>
                <a:path w="2576829" h="2576829">
                  <a:moveTo>
                    <a:pt x="1288300" y="0"/>
                  </a:moveTo>
                  <a:lnTo>
                    <a:pt x="1240002" y="888"/>
                  </a:lnTo>
                  <a:lnTo>
                    <a:pt x="1192153" y="3533"/>
                  </a:lnTo>
                  <a:lnTo>
                    <a:pt x="1144784" y="7904"/>
                  </a:lnTo>
                  <a:lnTo>
                    <a:pt x="1097925" y="13968"/>
                  </a:lnTo>
                  <a:lnTo>
                    <a:pt x="1051609" y="21696"/>
                  </a:lnTo>
                  <a:lnTo>
                    <a:pt x="1005866" y="31055"/>
                  </a:lnTo>
                  <a:lnTo>
                    <a:pt x="960727" y="42015"/>
                  </a:lnTo>
                  <a:lnTo>
                    <a:pt x="916223" y="54545"/>
                  </a:lnTo>
                  <a:lnTo>
                    <a:pt x="872387" y="68614"/>
                  </a:lnTo>
                  <a:lnTo>
                    <a:pt x="829247" y="84189"/>
                  </a:lnTo>
                  <a:lnTo>
                    <a:pt x="786837" y="101241"/>
                  </a:lnTo>
                  <a:lnTo>
                    <a:pt x="745187" y="119738"/>
                  </a:lnTo>
                  <a:lnTo>
                    <a:pt x="704328" y="139649"/>
                  </a:lnTo>
                  <a:lnTo>
                    <a:pt x="664291" y="160943"/>
                  </a:lnTo>
                  <a:lnTo>
                    <a:pt x="625108" y="183588"/>
                  </a:lnTo>
                  <a:lnTo>
                    <a:pt x="586809" y="207554"/>
                  </a:lnTo>
                  <a:lnTo>
                    <a:pt x="549426" y="232810"/>
                  </a:lnTo>
                  <a:lnTo>
                    <a:pt x="512989" y="259323"/>
                  </a:lnTo>
                  <a:lnTo>
                    <a:pt x="477531" y="287064"/>
                  </a:lnTo>
                  <a:lnTo>
                    <a:pt x="443082" y="316000"/>
                  </a:lnTo>
                  <a:lnTo>
                    <a:pt x="409673" y="346102"/>
                  </a:lnTo>
                  <a:lnTo>
                    <a:pt x="377336" y="377337"/>
                  </a:lnTo>
                  <a:lnTo>
                    <a:pt x="346101" y="409675"/>
                  </a:lnTo>
                  <a:lnTo>
                    <a:pt x="315999" y="443084"/>
                  </a:lnTo>
                  <a:lnTo>
                    <a:pt x="287063" y="477533"/>
                  </a:lnTo>
                  <a:lnTo>
                    <a:pt x="259322" y="512992"/>
                  </a:lnTo>
                  <a:lnTo>
                    <a:pt x="232809" y="549429"/>
                  </a:lnTo>
                  <a:lnTo>
                    <a:pt x="207554" y="586812"/>
                  </a:lnTo>
                  <a:lnTo>
                    <a:pt x="183588" y="625111"/>
                  </a:lnTo>
                  <a:lnTo>
                    <a:pt x="160943" y="664295"/>
                  </a:lnTo>
                  <a:lnTo>
                    <a:pt x="139649" y="704332"/>
                  </a:lnTo>
                  <a:lnTo>
                    <a:pt x="119738" y="745192"/>
                  </a:lnTo>
                  <a:lnTo>
                    <a:pt x="101241" y="786842"/>
                  </a:lnTo>
                  <a:lnTo>
                    <a:pt x="84189" y="829253"/>
                  </a:lnTo>
                  <a:lnTo>
                    <a:pt x="68614" y="872393"/>
                  </a:lnTo>
                  <a:lnTo>
                    <a:pt x="54545" y="916230"/>
                  </a:lnTo>
                  <a:lnTo>
                    <a:pt x="42015" y="960734"/>
                  </a:lnTo>
                  <a:lnTo>
                    <a:pt x="31055" y="1005874"/>
                  </a:lnTo>
                  <a:lnTo>
                    <a:pt x="21696" y="1051618"/>
                  </a:lnTo>
                  <a:lnTo>
                    <a:pt x="13968" y="1097935"/>
                  </a:lnTo>
                  <a:lnTo>
                    <a:pt x="7904" y="1144794"/>
                  </a:lnTo>
                  <a:lnTo>
                    <a:pt x="3533" y="1192164"/>
                  </a:lnTo>
                  <a:lnTo>
                    <a:pt x="888" y="1240014"/>
                  </a:lnTo>
                  <a:lnTo>
                    <a:pt x="0" y="1288313"/>
                  </a:lnTo>
                  <a:lnTo>
                    <a:pt x="888" y="1336612"/>
                  </a:lnTo>
                  <a:lnTo>
                    <a:pt x="3533" y="1384461"/>
                  </a:lnTo>
                  <a:lnTo>
                    <a:pt x="7904" y="1431832"/>
                  </a:lnTo>
                  <a:lnTo>
                    <a:pt x="13968" y="1478691"/>
                  </a:lnTo>
                  <a:lnTo>
                    <a:pt x="21696" y="1525008"/>
                  </a:lnTo>
                  <a:lnTo>
                    <a:pt x="31055" y="1570752"/>
                  </a:lnTo>
                  <a:lnTo>
                    <a:pt x="42015" y="1615891"/>
                  </a:lnTo>
                  <a:lnTo>
                    <a:pt x="54545" y="1660395"/>
                  </a:lnTo>
                  <a:lnTo>
                    <a:pt x="68614" y="1704233"/>
                  </a:lnTo>
                  <a:lnTo>
                    <a:pt x="84189" y="1747373"/>
                  </a:lnTo>
                  <a:lnTo>
                    <a:pt x="101241" y="1789783"/>
                  </a:lnTo>
                  <a:lnTo>
                    <a:pt x="119738" y="1831434"/>
                  </a:lnTo>
                  <a:lnTo>
                    <a:pt x="139649" y="1872294"/>
                  </a:lnTo>
                  <a:lnTo>
                    <a:pt x="160943" y="1912331"/>
                  </a:lnTo>
                  <a:lnTo>
                    <a:pt x="183588" y="1951515"/>
                  </a:lnTo>
                  <a:lnTo>
                    <a:pt x="207554" y="1989814"/>
                  </a:lnTo>
                  <a:lnTo>
                    <a:pt x="232809" y="2027197"/>
                  </a:lnTo>
                  <a:lnTo>
                    <a:pt x="259322" y="2063634"/>
                  </a:lnTo>
                  <a:lnTo>
                    <a:pt x="287063" y="2099092"/>
                  </a:lnTo>
                  <a:lnTo>
                    <a:pt x="315999" y="2133542"/>
                  </a:lnTo>
                  <a:lnTo>
                    <a:pt x="346101" y="2166951"/>
                  </a:lnTo>
                  <a:lnTo>
                    <a:pt x="377336" y="2199289"/>
                  </a:lnTo>
                  <a:lnTo>
                    <a:pt x="409673" y="2230524"/>
                  </a:lnTo>
                  <a:lnTo>
                    <a:pt x="443082" y="2260625"/>
                  </a:lnTo>
                  <a:lnTo>
                    <a:pt x="477531" y="2289562"/>
                  </a:lnTo>
                  <a:lnTo>
                    <a:pt x="512989" y="2317303"/>
                  </a:lnTo>
                  <a:lnTo>
                    <a:pt x="549426" y="2343816"/>
                  </a:lnTo>
                  <a:lnTo>
                    <a:pt x="586809" y="2369071"/>
                  </a:lnTo>
                  <a:lnTo>
                    <a:pt x="625108" y="2393037"/>
                  </a:lnTo>
                  <a:lnTo>
                    <a:pt x="664291" y="2415683"/>
                  </a:lnTo>
                  <a:lnTo>
                    <a:pt x="704328" y="2436977"/>
                  </a:lnTo>
                  <a:lnTo>
                    <a:pt x="745187" y="2456887"/>
                  </a:lnTo>
                  <a:lnTo>
                    <a:pt x="786837" y="2475384"/>
                  </a:lnTo>
                  <a:lnTo>
                    <a:pt x="829247" y="2492436"/>
                  </a:lnTo>
                  <a:lnTo>
                    <a:pt x="872387" y="2508012"/>
                  </a:lnTo>
                  <a:lnTo>
                    <a:pt x="916223" y="2522080"/>
                  </a:lnTo>
                  <a:lnTo>
                    <a:pt x="960727" y="2534610"/>
                  </a:lnTo>
                  <a:lnTo>
                    <a:pt x="1005866" y="2545571"/>
                  </a:lnTo>
                  <a:lnTo>
                    <a:pt x="1051609" y="2554930"/>
                  </a:lnTo>
                  <a:lnTo>
                    <a:pt x="1097925" y="2562658"/>
                  </a:lnTo>
                  <a:lnTo>
                    <a:pt x="1144784" y="2568722"/>
                  </a:lnTo>
                  <a:lnTo>
                    <a:pt x="1192153" y="2573093"/>
                  </a:lnTo>
                  <a:lnTo>
                    <a:pt x="1240002" y="2575738"/>
                  </a:lnTo>
                  <a:lnTo>
                    <a:pt x="1288300" y="2576626"/>
                  </a:lnTo>
                  <a:lnTo>
                    <a:pt x="1336599" y="2575738"/>
                  </a:lnTo>
                  <a:lnTo>
                    <a:pt x="1384449" y="2573093"/>
                  </a:lnTo>
                  <a:lnTo>
                    <a:pt x="1431819" y="2568722"/>
                  </a:lnTo>
                  <a:lnTo>
                    <a:pt x="1478678" y="2562658"/>
                  </a:lnTo>
                  <a:lnTo>
                    <a:pt x="1524995" y="2554930"/>
                  </a:lnTo>
                  <a:lnTo>
                    <a:pt x="1570739" y="2545571"/>
                  </a:lnTo>
                  <a:lnTo>
                    <a:pt x="1615879" y="2534610"/>
                  </a:lnTo>
                  <a:lnTo>
                    <a:pt x="1660383" y="2522080"/>
                  </a:lnTo>
                  <a:lnTo>
                    <a:pt x="1704220" y="2508012"/>
                  </a:lnTo>
                  <a:lnTo>
                    <a:pt x="1747360" y="2492436"/>
                  </a:lnTo>
                  <a:lnTo>
                    <a:pt x="1789771" y="2475384"/>
                  </a:lnTo>
                  <a:lnTo>
                    <a:pt x="1831421" y="2456887"/>
                  </a:lnTo>
                  <a:lnTo>
                    <a:pt x="1872281" y="2436977"/>
                  </a:lnTo>
                  <a:lnTo>
                    <a:pt x="1912318" y="2415683"/>
                  </a:lnTo>
                  <a:lnTo>
                    <a:pt x="1951502" y="2393037"/>
                  </a:lnTo>
                  <a:lnTo>
                    <a:pt x="1989801" y="2369071"/>
                  </a:lnTo>
                  <a:lnTo>
                    <a:pt x="2027185" y="2343816"/>
                  </a:lnTo>
                  <a:lnTo>
                    <a:pt x="2063621" y="2317303"/>
                  </a:lnTo>
                  <a:lnTo>
                    <a:pt x="2099080" y="2289562"/>
                  </a:lnTo>
                  <a:lnTo>
                    <a:pt x="2133529" y="2260625"/>
                  </a:lnTo>
                  <a:lnTo>
                    <a:pt x="2166938" y="2230524"/>
                  </a:lnTo>
                  <a:lnTo>
                    <a:pt x="2199276" y="2199289"/>
                  </a:lnTo>
                  <a:lnTo>
                    <a:pt x="2230511" y="2166951"/>
                  </a:lnTo>
                  <a:lnTo>
                    <a:pt x="2260613" y="2133542"/>
                  </a:lnTo>
                  <a:lnTo>
                    <a:pt x="2289549" y="2099092"/>
                  </a:lnTo>
                  <a:lnTo>
                    <a:pt x="2317290" y="2063634"/>
                  </a:lnTo>
                  <a:lnTo>
                    <a:pt x="2343803" y="2027197"/>
                  </a:lnTo>
                  <a:lnTo>
                    <a:pt x="2369059" y="1989814"/>
                  </a:lnTo>
                  <a:lnTo>
                    <a:pt x="2393025" y="1951515"/>
                  </a:lnTo>
                  <a:lnTo>
                    <a:pt x="2415670" y="1912331"/>
                  </a:lnTo>
                  <a:lnTo>
                    <a:pt x="2436964" y="1872294"/>
                  </a:lnTo>
                  <a:lnTo>
                    <a:pt x="2456875" y="1831434"/>
                  </a:lnTo>
                  <a:lnTo>
                    <a:pt x="2475372" y="1789783"/>
                  </a:lnTo>
                  <a:lnTo>
                    <a:pt x="2492424" y="1747373"/>
                  </a:lnTo>
                  <a:lnTo>
                    <a:pt x="2507999" y="1704233"/>
                  </a:lnTo>
                  <a:lnTo>
                    <a:pt x="2522068" y="1660395"/>
                  </a:lnTo>
                  <a:lnTo>
                    <a:pt x="2534598" y="1615891"/>
                  </a:lnTo>
                  <a:lnTo>
                    <a:pt x="2545558" y="1570752"/>
                  </a:lnTo>
                  <a:lnTo>
                    <a:pt x="2554917" y="1525008"/>
                  </a:lnTo>
                  <a:lnTo>
                    <a:pt x="2562645" y="1478691"/>
                  </a:lnTo>
                  <a:lnTo>
                    <a:pt x="2568710" y="1431832"/>
                  </a:lnTo>
                  <a:lnTo>
                    <a:pt x="2573080" y="1384461"/>
                  </a:lnTo>
                  <a:lnTo>
                    <a:pt x="2575725" y="1336612"/>
                  </a:lnTo>
                  <a:lnTo>
                    <a:pt x="2576614" y="1288313"/>
                  </a:lnTo>
                  <a:lnTo>
                    <a:pt x="2575725" y="1240014"/>
                  </a:lnTo>
                  <a:lnTo>
                    <a:pt x="2573080" y="1192164"/>
                  </a:lnTo>
                  <a:lnTo>
                    <a:pt x="2568710" y="1144794"/>
                  </a:lnTo>
                  <a:lnTo>
                    <a:pt x="2562645" y="1097935"/>
                  </a:lnTo>
                  <a:lnTo>
                    <a:pt x="2554917" y="1051618"/>
                  </a:lnTo>
                  <a:lnTo>
                    <a:pt x="2545558" y="1005874"/>
                  </a:lnTo>
                  <a:lnTo>
                    <a:pt x="2534598" y="960734"/>
                  </a:lnTo>
                  <a:lnTo>
                    <a:pt x="2522068" y="916230"/>
                  </a:lnTo>
                  <a:lnTo>
                    <a:pt x="2507999" y="872393"/>
                  </a:lnTo>
                  <a:lnTo>
                    <a:pt x="2492424" y="829253"/>
                  </a:lnTo>
                  <a:lnTo>
                    <a:pt x="2475372" y="786842"/>
                  </a:lnTo>
                  <a:lnTo>
                    <a:pt x="2456875" y="745192"/>
                  </a:lnTo>
                  <a:lnTo>
                    <a:pt x="2436964" y="704332"/>
                  </a:lnTo>
                  <a:lnTo>
                    <a:pt x="2415670" y="664295"/>
                  </a:lnTo>
                  <a:lnTo>
                    <a:pt x="2393025" y="625111"/>
                  </a:lnTo>
                  <a:lnTo>
                    <a:pt x="2369059" y="586812"/>
                  </a:lnTo>
                  <a:lnTo>
                    <a:pt x="2343803" y="549429"/>
                  </a:lnTo>
                  <a:lnTo>
                    <a:pt x="2317290" y="512992"/>
                  </a:lnTo>
                  <a:lnTo>
                    <a:pt x="2289549" y="477533"/>
                  </a:lnTo>
                  <a:lnTo>
                    <a:pt x="2260613" y="443084"/>
                  </a:lnTo>
                  <a:lnTo>
                    <a:pt x="2230511" y="409675"/>
                  </a:lnTo>
                  <a:lnTo>
                    <a:pt x="2199276" y="377337"/>
                  </a:lnTo>
                  <a:lnTo>
                    <a:pt x="2166938" y="346102"/>
                  </a:lnTo>
                  <a:lnTo>
                    <a:pt x="2133529" y="316000"/>
                  </a:lnTo>
                  <a:lnTo>
                    <a:pt x="2099080" y="287064"/>
                  </a:lnTo>
                  <a:lnTo>
                    <a:pt x="2063621" y="259323"/>
                  </a:lnTo>
                  <a:lnTo>
                    <a:pt x="2027185" y="232810"/>
                  </a:lnTo>
                  <a:lnTo>
                    <a:pt x="1989801" y="207554"/>
                  </a:lnTo>
                  <a:lnTo>
                    <a:pt x="1951502" y="183588"/>
                  </a:lnTo>
                  <a:lnTo>
                    <a:pt x="1912318" y="160943"/>
                  </a:lnTo>
                  <a:lnTo>
                    <a:pt x="1872281" y="139649"/>
                  </a:lnTo>
                  <a:lnTo>
                    <a:pt x="1831421" y="119738"/>
                  </a:lnTo>
                  <a:lnTo>
                    <a:pt x="1789771" y="101241"/>
                  </a:lnTo>
                  <a:lnTo>
                    <a:pt x="1747360" y="84189"/>
                  </a:lnTo>
                  <a:lnTo>
                    <a:pt x="1704220" y="68614"/>
                  </a:lnTo>
                  <a:lnTo>
                    <a:pt x="1660383" y="54545"/>
                  </a:lnTo>
                  <a:lnTo>
                    <a:pt x="1615879" y="42015"/>
                  </a:lnTo>
                  <a:lnTo>
                    <a:pt x="1570739" y="31055"/>
                  </a:lnTo>
                  <a:lnTo>
                    <a:pt x="1524995" y="21696"/>
                  </a:lnTo>
                  <a:lnTo>
                    <a:pt x="1478678" y="13968"/>
                  </a:lnTo>
                  <a:lnTo>
                    <a:pt x="1431819" y="7904"/>
                  </a:lnTo>
                  <a:lnTo>
                    <a:pt x="1384449" y="3533"/>
                  </a:lnTo>
                  <a:lnTo>
                    <a:pt x="1336599" y="888"/>
                  </a:lnTo>
                  <a:lnTo>
                    <a:pt x="1288300" y="0"/>
                  </a:lnTo>
                  <a:close/>
                </a:path>
              </a:pathLst>
            </a:custGeom>
            <a:solidFill>
              <a:srgbClr val="77BC0F"/>
            </a:solidFill>
          </p:spPr>
          <p:txBody>
            <a:bodyPr wrap="square" lIns="0" tIns="0" rIns="0" bIns="0" rtlCol="0"/>
            <a:lstStyle/>
            <a:p>
              <a:endParaRPr sz="1292"/>
            </a:p>
          </p:txBody>
        </p:sp>
        <p:sp>
          <p:nvSpPr>
            <p:cNvPr id="41" name="object 35">
              <a:extLst>
                <a:ext uri="{FF2B5EF4-FFF2-40B4-BE49-F238E27FC236}">
                  <a16:creationId xmlns:a16="http://schemas.microsoft.com/office/drawing/2014/main" id="{86542FF2-18AD-49D1-9780-9FDC21D4A0AF}"/>
                </a:ext>
              </a:extLst>
            </p:cNvPr>
            <p:cNvSpPr/>
            <p:nvPr/>
          </p:nvSpPr>
          <p:spPr>
            <a:xfrm>
              <a:off x="9247779" y="8431486"/>
              <a:ext cx="2121535" cy="2121535"/>
            </a:xfrm>
            <a:custGeom>
              <a:avLst/>
              <a:gdLst/>
              <a:ahLst/>
              <a:cxnLst/>
              <a:rect l="l" t="t" r="r" b="b"/>
              <a:pathLst>
                <a:path w="2121534" h="2121534">
                  <a:moveTo>
                    <a:pt x="1060513" y="0"/>
                  </a:moveTo>
                  <a:lnTo>
                    <a:pt x="1011968" y="1091"/>
                  </a:lnTo>
                  <a:lnTo>
                    <a:pt x="963984" y="4333"/>
                  </a:lnTo>
                  <a:lnTo>
                    <a:pt x="916606" y="9681"/>
                  </a:lnTo>
                  <a:lnTo>
                    <a:pt x="869883" y="17086"/>
                  </a:lnTo>
                  <a:lnTo>
                    <a:pt x="823860" y="26502"/>
                  </a:lnTo>
                  <a:lnTo>
                    <a:pt x="778584" y="37882"/>
                  </a:lnTo>
                  <a:lnTo>
                    <a:pt x="734103" y="51179"/>
                  </a:lnTo>
                  <a:lnTo>
                    <a:pt x="690463" y="66347"/>
                  </a:lnTo>
                  <a:lnTo>
                    <a:pt x="647711" y="83339"/>
                  </a:lnTo>
                  <a:lnTo>
                    <a:pt x="605893" y="102108"/>
                  </a:lnTo>
                  <a:lnTo>
                    <a:pt x="565057" y="122607"/>
                  </a:lnTo>
                  <a:lnTo>
                    <a:pt x="525249" y="144789"/>
                  </a:lnTo>
                  <a:lnTo>
                    <a:pt x="486516" y="168608"/>
                  </a:lnTo>
                  <a:lnTo>
                    <a:pt x="448905" y="194017"/>
                  </a:lnTo>
                  <a:lnTo>
                    <a:pt x="412462" y="220969"/>
                  </a:lnTo>
                  <a:lnTo>
                    <a:pt x="377235" y="249417"/>
                  </a:lnTo>
                  <a:lnTo>
                    <a:pt x="343270" y="279314"/>
                  </a:lnTo>
                  <a:lnTo>
                    <a:pt x="310615" y="310615"/>
                  </a:lnTo>
                  <a:lnTo>
                    <a:pt x="279314" y="343270"/>
                  </a:lnTo>
                  <a:lnTo>
                    <a:pt x="249417" y="377235"/>
                  </a:lnTo>
                  <a:lnTo>
                    <a:pt x="220969" y="412462"/>
                  </a:lnTo>
                  <a:lnTo>
                    <a:pt x="194017" y="448905"/>
                  </a:lnTo>
                  <a:lnTo>
                    <a:pt x="168608" y="486516"/>
                  </a:lnTo>
                  <a:lnTo>
                    <a:pt x="144789" y="525249"/>
                  </a:lnTo>
                  <a:lnTo>
                    <a:pt x="122607" y="565057"/>
                  </a:lnTo>
                  <a:lnTo>
                    <a:pt x="102108" y="605893"/>
                  </a:lnTo>
                  <a:lnTo>
                    <a:pt x="83339" y="647711"/>
                  </a:lnTo>
                  <a:lnTo>
                    <a:pt x="66347" y="690463"/>
                  </a:lnTo>
                  <a:lnTo>
                    <a:pt x="51179" y="734103"/>
                  </a:lnTo>
                  <a:lnTo>
                    <a:pt x="37882" y="778584"/>
                  </a:lnTo>
                  <a:lnTo>
                    <a:pt x="26502" y="823860"/>
                  </a:lnTo>
                  <a:lnTo>
                    <a:pt x="17086" y="869883"/>
                  </a:lnTo>
                  <a:lnTo>
                    <a:pt x="9681" y="916606"/>
                  </a:lnTo>
                  <a:lnTo>
                    <a:pt x="4333" y="963984"/>
                  </a:lnTo>
                  <a:lnTo>
                    <a:pt x="1091" y="1011968"/>
                  </a:lnTo>
                  <a:lnTo>
                    <a:pt x="0" y="1060513"/>
                  </a:lnTo>
                  <a:lnTo>
                    <a:pt x="1091" y="1109058"/>
                  </a:lnTo>
                  <a:lnTo>
                    <a:pt x="4333" y="1157042"/>
                  </a:lnTo>
                  <a:lnTo>
                    <a:pt x="9681" y="1204420"/>
                  </a:lnTo>
                  <a:lnTo>
                    <a:pt x="17086" y="1251144"/>
                  </a:lnTo>
                  <a:lnTo>
                    <a:pt x="26502" y="1297167"/>
                  </a:lnTo>
                  <a:lnTo>
                    <a:pt x="37882" y="1342442"/>
                  </a:lnTo>
                  <a:lnTo>
                    <a:pt x="51179" y="1386924"/>
                  </a:lnTo>
                  <a:lnTo>
                    <a:pt x="66347" y="1430564"/>
                  </a:lnTo>
                  <a:lnTo>
                    <a:pt x="83339" y="1473317"/>
                  </a:lnTo>
                  <a:lnTo>
                    <a:pt x="102108" y="1515135"/>
                  </a:lnTo>
                  <a:lnTo>
                    <a:pt x="122607" y="1555972"/>
                  </a:lnTo>
                  <a:lnTo>
                    <a:pt x="144789" y="1595780"/>
                  </a:lnTo>
                  <a:lnTo>
                    <a:pt x="168608" y="1634514"/>
                  </a:lnTo>
                  <a:lnTo>
                    <a:pt x="194017" y="1672125"/>
                  </a:lnTo>
                  <a:lnTo>
                    <a:pt x="220969" y="1708568"/>
                  </a:lnTo>
                  <a:lnTo>
                    <a:pt x="249417" y="1743796"/>
                  </a:lnTo>
                  <a:lnTo>
                    <a:pt x="279314" y="1777761"/>
                  </a:lnTo>
                  <a:lnTo>
                    <a:pt x="310615" y="1810418"/>
                  </a:lnTo>
                  <a:lnTo>
                    <a:pt x="343270" y="1841718"/>
                  </a:lnTo>
                  <a:lnTo>
                    <a:pt x="377235" y="1871616"/>
                  </a:lnTo>
                  <a:lnTo>
                    <a:pt x="412462" y="1900065"/>
                  </a:lnTo>
                  <a:lnTo>
                    <a:pt x="448905" y="1927017"/>
                  </a:lnTo>
                  <a:lnTo>
                    <a:pt x="486516" y="1952427"/>
                  </a:lnTo>
                  <a:lnTo>
                    <a:pt x="525249" y="1976246"/>
                  </a:lnTo>
                  <a:lnTo>
                    <a:pt x="565057" y="1998429"/>
                  </a:lnTo>
                  <a:lnTo>
                    <a:pt x="605893" y="2018928"/>
                  </a:lnTo>
                  <a:lnTo>
                    <a:pt x="647711" y="2037698"/>
                  </a:lnTo>
                  <a:lnTo>
                    <a:pt x="690463" y="2054690"/>
                  </a:lnTo>
                  <a:lnTo>
                    <a:pt x="734103" y="2069858"/>
                  </a:lnTo>
                  <a:lnTo>
                    <a:pt x="778584" y="2083156"/>
                  </a:lnTo>
                  <a:lnTo>
                    <a:pt x="823860" y="2094536"/>
                  </a:lnTo>
                  <a:lnTo>
                    <a:pt x="869883" y="2103953"/>
                  </a:lnTo>
                  <a:lnTo>
                    <a:pt x="916606" y="2111358"/>
                  </a:lnTo>
                  <a:lnTo>
                    <a:pt x="963984" y="2116705"/>
                  </a:lnTo>
                  <a:lnTo>
                    <a:pt x="1011968" y="2119948"/>
                  </a:lnTo>
                  <a:lnTo>
                    <a:pt x="1060513" y="2121039"/>
                  </a:lnTo>
                  <a:lnTo>
                    <a:pt x="1109058" y="2119948"/>
                  </a:lnTo>
                  <a:lnTo>
                    <a:pt x="1157042" y="2116705"/>
                  </a:lnTo>
                  <a:lnTo>
                    <a:pt x="1204420" y="2111358"/>
                  </a:lnTo>
                  <a:lnTo>
                    <a:pt x="1251144" y="2103953"/>
                  </a:lnTo>
                  <a:lnTo>
                    <a:pt x="1297167" y="2094536"/>
                  </a:lnTo>
                  <a:lnTo>
                    <a:pt x="1342442" y="2083156"/>
                  </a:lnTo>
                  <a:lnTo>
                    <a:pt x="1386924" y="2069858"/>
                  </a:lnTo>
                  <a:lnTo>
                    <a:pt x="1430564" y="2054690"/>
                  </a:lnTo>
                  <a:lnTo>
                    <a:pt x="1473317" y="2037698"/>
                  </a:lnTo>
                  <a:lnTo>
                    <a:pt x="1515135" y="2018928"/>
                  </a:lnTo>
                  <a:lnTo>
                    <a:pt x="1555972" y="1998429"/>
                  </a:lnTo>
                  <a:lnTo>
                    <a:pt x="1595780" y="1976246"/>
                  </a:lnTo>
                  <a:lnTo>
                    <a:pt x="1634514" y="1952427"/>
                  </a:lnTo>
                  <a:lnTo>
                    <a:pt x="1672125" y="1927017"/>
                  </a:lnTo>
                  <a:lnTo>
                    <a:pt x="1708568" y="1900065"/>
                  </a:lnTo>
                  <a:lnTo>
                    <a:pt x="1743796" y="1871616"/>
                  </a:lnTo>
                  <a:lnTo>
                    <a:pt x="1777761" y="1841718"/>
                  </a:lnTo>
                  <a:lnTo>
                    <a:pt x="1810418" y="1810418"/>
                  </a:lnTo>
                  <a:lnTo>
                    <a:pt x="1841718" y="1777761"/>
                  </a:lnTo>
                  <a:lnTo>
                    <a:pt x="1871616" y="1743796"/>
                  </a:lnTo>
                  <a:lnTo>
                    <a:pt x="1900065" y="1708568"/>
                  </a:lnTo>
                  <a:lnTo>
                    <a:pt x="1927017" y="1672125"/>
                  </a:lnTo>
                  <a:lnTo>
                    <a:pt x="1952427" y="1634514"/>
                  </a:lnTo>
                  <a:lnTo>
                    <a:pt x="1976246" y="1595780"/>
                  </a:lnTo>
                  <a:lnTo>
                    <a:pt x="1998429" y="1555972"/>
                  </a:lnTo>
                  <a:lnTo>
                    <a:pt x="2018928" y="1515135"/>
                  </a:lnTo>
                  <a:lnTo>
                    <a:pt x="2037698" y="1473317"/>
                  </a:lnTo>
                  <a:lnTo>
                    <a:pt x="2054690" y="1430564"/>
                  </a:lnTo>
                  <a:lnTo>
                    <a:pt x="2069858" y="1386924"/>
                  </a:lnTo>
                  <a:lnTo>
                    <a:pt x="2083156" y="1342442"/>
                  </a:lnTo>
                  <a:lnTo>
                    <a:pt x="2094536" y="1297167"/>
                  </a:lnTo>
                  <a:lnTo>
                    <a:pt x="2103953" y="1251144"/>
                  </a:lnTo>
                  <a:lnTo>
                    <a:pt x="2111358" y="1204420"/>
                  </a:lnTo>
                  <a:lnTo>
                    <a:pt x="2116705" y="1157042"/>
                  </a:lnTo>
                  <a:lnTo>
                    <a:pt x="2119948" y="1109058"/>
                  </a:lnTo>
                  <a:lnTo>
                    <a:pt x="2121039" y="1060513"/>
                  </a:lnTo>
                  <a:lnTo>
                    <a:pt x="2119948" y="1011968"/>
                  </a:lnTo>
                  <a:lnTo>
                    <a:pt x="2116705" y="963984"/>
                  </a:lnTo>
                  <a:lnTo>
                    <a:pt x="2111358" y="916606"/>
                  </a:lnTo>
                  <a:lnTo>
                    <a:pt x="2103953" y="869883"/>
                  </a:lnTo>
                  <a:lnTo>
                    <a:pt x="2094536" y="823860"/>
                  </a:lnTo>
                  <a:lnTo>
                    <a:pt x="2083156" y="778584"/>
                  </a:lnTo>
                  <a:lnTo>
                    <a:pt x="2069858" y="734103"/>
                  </a:lnTo>
                  <a:lnTo>
                    <a:pt x="2054690" y="690463"/>
                  </a:lnTo>
                  <a:lnTo>
                    <a:pt x="2037698" y="647711"/>
                  </a:lnTo>
                  <a:lnTo>
                    <a:pt x="2018928" y="605893"/>
                  </a:lnTo>
                  <a:lnTo>
                    <a:pt x="1998429" y="565057"/>
                  </a:lnTo>
                  <a:lnTo>
                    <a:pt x="1976246" y="525249"/>
                  </a:lnTo>
                  <a:lnTo>
                    <a:pt x="1952427" y="486516"/>
                  </a:lnTo>
                  <a:lnTo>
                    <a:pt x="1927017" y="448905"/>
                  </a:lnTo>
                  <a:lnTo>
                    <a:pt x="1900065" y="412462"/>
                  </a:lnTo>
                  <a:lnTo>
                    <a:pt x="1871616" y="377235"/>
                  </a:lnTo>
                  <a:lnTo>
                    <a:pt x="1841718" y="343270"/>
                  </a:lnTo>
                  <a:lnTo>
                    <a:pt x="1810418" y="310615"/>
                  </a:lnTo>
                  <a:lnTo>
                    <a:pt x="1777761" y="279314"/>
                  </a:lnTo>
                  <a:lnTo>
                    <a:pt x="1743796" y="249417"/>
                  </a:lnTo>
                  <a:lnTo>
                    <a:pt x="1708568" y="220969"/>
                  </a:lnTo>
                  <a:lnTo>
                    <a:pt x="1672125" y="194017"/>
                  </a:lnTo>
                  <a:lnTo>
                    <a:pt x="1634514" y="168608"/>
                  </a:lnTo>
                  <a:lnTo>
                    <a:pt x="1595780" y="144789"/>
                  </a:lnTo>
                  <a:lnTo>
                    <a:pt x="1555972" y="122607"/>
                  </a:lnTo>
                  <a:lnTo>
                    <a:pt x="1515135" y="102108"/>
                  </a:lnTo>
                  <a:lnTo>
                    <a:pt x="1473317" y="83339"/>
                  </a:lnTo>
                  <a:lnTo>
                    <a:pt x="1430564" y="66347"/>
                  </a:lnTo>
                  <a:lnTo>
                    <a:pt x="1386924" y="51179"/>
                  </a:lnTo>
                  <a:lnTo>
                    <a:pt x="1342442" y="37882"/>
                  </a:lnTo>
                  <a:lnTo>
                    <a:pt x="1297167" y="26502"/>
                  </a:lnTo>
                  <a:lnTo>
                    <a:pt x="1251144" y="17086"/>
                  </a:lnTo>
                  <a:lnTo>
                    <a:pt x="1204420" y="9681"/>
                  </a:lnTo>
                  <a:lnTo>
                    <a:pt x="1157042" y="4333"/>
                  </a:lnTo>
                  <a:lnTo>
                    <a:pt x="1109058" y="1091"/>
                  </a:lnTo>
                  <a:lnTo>
                    <a:pt x="10605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92"/>
            </a:p>
          </p:txBody>
        </p:sp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52CC05D2-7E87-44D4-826C-EADB435527A2}"/>
                </a:ext>
              </a:extLst>
            </p:cNvPr>
            <p:cNvSpPr/>
            <p:nvPr/>
          </p:nvSpPr>
          <p:spPr>
            <a:xfrm>
              <a:off x="9964242" y="8801112"/>
              <a:ext cx="738505" cy="676910"/>
            </a:xfrm>
            <a:custGeom>
              <a:avLst/>
              <a:gdLst/>
              <a:ahLst/>
              <a:cxnLst/>
              <a:rect l="l" t="t" r="r" b="b"/>
              <a:pathLst>
                <a:path w="738504" h="676909">
                  <a:moveTo>
                    <a:pt x="167611" y="0"/>
                  </a:moveTo>
                  <a:lnTo>
                    <a:pt x="67268" y="0"/>
                  </a:lnTo>
                  <a:lnTo>
                    <a:pt x="37634" y="8600"/>
                  </a:lnTo>
                  <a:lnTo>
                    <a:pt x="15892" y="32548"/>
                  </a:lnTo>
                  <a:lnTo>
                    <a:pt x="3021" y="69068"/>
                  </a:lnTo>
                  <a:lnTo>
                    <a:pt x="0" y="115380"/>
                  </a:lnTo>
                  <a:lnTo>
                    <a:pt x="7807" y="168706"/>
                  </a:lnTo>
                  <a:lnTo>
                    <a:pt x="97914" y="540626"/>
                  </a:lnTo>
                  <a:lnTo>
                    <a:pt x="115435" y="583544"/>
                  </a:lnTo>
                  <a:lnTo>
                    <a:pt x="144298" y="620816"/>
                  </a:lnTo>
                  <a:lnTo>
                    <a:pt x="181661" y="650207"/>
                  </a:lnTo>
                  <a:lnTo>
                    <a:pt x="224681" y="669480"/>
                  </a:lnTo>
                  <a:lnTo>
                    <a:pt x="270519" y="676402"/>
                  </a:lnTo>
                  <a:lnTo>
                    <a:pt x="442807" y="676402"/>
                  </a:lnTo>
                  <a:lnTo>
                    <a:pt x="490188" y="670325"/>
                  </a:lnTo>
                  <a:lnTo>
                    <a:pt x="535134" y="653176"/>
                  </a:lnTo>
                  <a:lnTo>
                    <a:pt x="575662" y="626575"/>
                  </a:lnTo>
                  <a:lnTo>
                    <a:pt x="609790" y="592143"/>
                  </a:lnTo>
                  <a:lnTo>
                    <a:pt x="635533" y="551502"/>
                  </a:lnTo>
                  <a:lnTo>
                    <a:pt x="650910" y="506272"/>
                  </a:lnTo>
                  <a:lnTo>
                    <a:pt x="738438" y="74676"/>
                  </a:lnTo>
                  <a:lnTo>
                    <a:pt x="738347" y="45605"/>
                  </a:lnTo>
                  <a:lnTo>
                    <a:pt x="726829" y="21869"/>
                  </a:lnTo>
                  <a:lnTo>
                    <a:pt x="705850" y="5867"/>
                  </a:lnTo>
                  <a:lnTo>
                    <a:pt x="677376" y="0"/>
                  </a:lnTo>
                  <a:lnTo>
                    <a:pt x="571255" y="0"/>
                  </a:lnTo>
                </a:path>
              </a:pathLst>
            </a:custGeom>
            <a:ln w="8486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292"/>
            </a:p>
          </p:txBody>
        </p:sp>
        <p:pic>
          <p:nvPicPr>
            <p:cNvPr id="43" name="object 37">
              <a:extLst>
                <a:ext uri="{FF2B5EF4-FFF2-40B4-BE49-F238E27FC236}">
                  <a16:creationId xmlns:a16="http://schemas.microsoft.com/office/drawing/2014/main" id="{52710F02-F3C3-4608-B140-E30A8ECE59FD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10721" y="8756897"/>
              <a:ext cx="117665" cy="83337"/>
            </a:xfrm>
            <a:prstGeom prst="rect">
              <a:avLst/>
            </a:prstGeom>
          </p:spPr>
        </p:pic>
        <p:pic>
          <p:nvPicPr>
            <p:cNvPr id="44" name="object 38">
              <a:extLst>
                <a:ext uri="{FF2B5EF4-FFF2-40B4-BE49-F238E27FC236}">
                  <a16:creationId xmlns:a16="http://schemas.microsoft.com/office/drawing/2014/main" id="{27D354DB-28E9-4B22-98EE-37D470620323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58812" y="8756897"/>
              <a:ext cx="117665" cy="83337"/>
            </a:xfrm>
            <a:prstGeom prst="rect">
              <a:avLst/>
            </a:prstGeom>
          </p:spPr>
        </p:pic>
        <p:sp>
          <p:nvSpPr>
            <p:cNvPr id="45" name="object 39">
              <a:extLst>
                <a:ext uri="{FF2B5EF4-FFF2-40B4-BE49-F238E27FC236}">
                  <a16:creationId xmlns:a16="http://schemas.microsoft.com/office/drawing/2014/main" id="{EB222200-CD1B-45E3-9449-F73ADABB5DDC}"/>
                </a:ext>
              </a:extLst>
            </p:cNvPr>
            <p:cNvSpPr/>
            <p:nvPr/>
          </p:nvSpPr>
          <p:spPr>
            <a:xfrm>
              <a:off x="9838710" y="9467791"/>
              <a:ext cx="507365" cy="863600"/>
            </a:xfrm>
            <a:custGeom>
              <a:avLst/>
              <a:gdLst/>
              <a:ahLst/>
              <a:cxnLst/>
              <a:rect l="l" t="t" r="r" b="b"/>
              <a:pathLst>
                <a:path w="507365" h="863600">
                  <a:moveTo>
                    <a:pt x="2400" y="552272"/>
                  </a:moveTo>
                  <a:lnTo>
                    <a:pt x="0" y="637793"/>
                  </a:lnTo>
                  <a:lnTo>
                    <a:pt x="8061" y="675403"/>
                  </a:lnTo>
                  <a:lnTo>
                    <a:pt x="31840" y="714355"/>
                  </a:lnTo>
                  <a:lnTo>
                    <a:pt x="67728" y="750136"/>
                  </a:lnTo>
                  <a:lnTo>
                    <a:pt x="112115" y="778230"/>
                  </a:lnTo>
                  <a:lnTo>
                    <a:pt x="252425" y="845515"/>
                  </a:lnTo>
                  <a:lnTo>
                    <a:pt x="290082" y="859052"/>
                  </a:lnTo>
                  <a:lnTo>
                    <a:pt x="326025" y="863161"/>
                  </a:lnTo>
                  <a:lnTo>
                    <a:pt x="359857" y="858299"/>
                  </a:lnTo>
                  <a:lnTo>
                    <a:pt x="419617" y="823480"/>
                  </a:lnTo>
                  <a:lnTo>
                    <a:pt x="444755" y="794435"/>
                  </a:lnTo>
                  <a:lnTo>
                    <a:pt x="466206" y="758240"/>
                  </a:lnTo>
                  <a:lnTo>
                    <a:pt x="483577" y="715350"/>
                  </a:lnTo>
                  <a:lnTo>
                    <a:pt x="496473" y="666220"/>
                  </a:lnTo>
                  <a:lnTo>
                    <a:pt x="504500" y="611307"/>
                  </a:lnTo>
                  <a:lnTo>
                    <a:pt x="507263" y="551065"/>
                  </a:lnTo>
                  <a:lnTo>
                    <a:pt x="507263" y="0"/>
                  </a:lnTo>
                </a:path>
              </a:pathLst>
            </a:custGeom>
            <a:ln w="8486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292"/>
            </a:p>
          </p:txBody>
        </p:sp>
        <p:pic>
          <p:nvPicPr>
            <p:cNvPr id="46" name="object 40">
              <a:extLst>
                <a:ext uri="{FF2B5EF4-FFF2-40B4-BE49-F238E27FC236}">
                  <a16:creationId xmlns:a16="http://schemas.microsoft.com/office/drawing/2014/main" id="{4DA796AF-BF10-4081-A6AE-803EEDC91C1F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3214" y="9860008"/>
              <a:ext cx="214503" cy="214490"/>
            </a:xfrm>
            <a:prstGeom prst="rect">
              <a:avLst/>
            </a:prstGeom>
          </p:spPr>
        </p:pic>
      </p:grpSp>
      <p:grpSp>
        <p:nvGrpSpPr>
          <p:cNvPr id="47" name="object 11">
            <a:extLst>
              <a:ext uri="{FF2B5EF4-FFF2-40B4-BE49-F238E27FC236}">
                <a16:creationId xmlns:a16="http://schemas.microsoft.com/office/drawing/2014/main" id="{19F855D9-43C6-4EE2-B369-BC1A435D598A}"/>
              </a:ext>
            </a:extLst>
          </p:cNvPr>
          <p:cNvGrpSpPr/>
          <p:nvPr/>
        </p:nvGrpSpPr>
        <p:grpSpPr>
          <a:xfrm>
            <a:off x="9156505" y="1908648"/>
            <a:ext cx="2888742" cy="2888742"/>
            <a:chOff x="5045652" y="8203684"/>
            <a:chExt cx="2576830" cy="2576830"/>
          </a:xfrm>
        </p:grpSpPr>
        <p:sp>
          <p:nvSpPr>
            <p:cNvPr id="48" name="object 12">
              <a:extLst>
                <a:ext uri="{FF2B5EF4-FFF2-40B4-BE49-F238E27FC236}">
                  <a16:creationId xmlns:a16="http://schemas.microsoft.com/office/drawing/2014/main" id="{9EB7D5EE-CC1C-43EE-9303-843A955AE90D}"/>
                </a:ext>
              </a:extLst>
            </p:cNvPr>
            <p:cNvSpPr/>
            <p:nvPr/>
          </p:nvSpPr>
          <p:spPr>
            <a:xfrm>
              <a:off x="5045652" y="8203684"/>
              <a:ext cx="2576830" cy="2576830"/>
            </a:xfrm>
            <a:custGeom>
              <a:avLst/>
              <a:gdLst/>
              <a:ahLst/>
              <a:cxnLst/>
              <a:rect l="l" t="t" r="r" b="b"/>
              <a:pathLst>
                <a:path w="2576829" h="2576829">
                  <a:moveTo>
                    <a:pt x="1288300" y="0"/>
                  </a:moveTo>
                  <a:lnTo>
                    <a:pt x="1240002" y="888"/>
                  </a:lnTo>
                  <a:lnTo>
                    <a:pt x="1192153" y="3533"/>
                  </a:lnTo>
                  <a:lnTo>
                    <a:pt x="1144784" y="7904"/>
                  </a:lnTo>
                  <a:lnTo>
                    <a:pt x="1097925" y="13968"/>
                  </a:lnTo>
                  <a:lnTo>
                    <a:pt x="1051609" y="21696"/>
                  </a:lnTo>
                  <a:lnTo>
                    <a:pt x="1005866" y="31055"/>
                  </a:lnTo>
                  <a:lnTo>
                    <a:pt x="960727" y="42015"/>
                  </a:lnTo>
                  <a:lnTo>
                    <a:pt x="916223" y="54545"/>
                  </a:lnTo>
                  <a:lnTo>
                    <a:pt x="872387" y="68614"/>
                  </a:lnTo>
                  <a:lnTo>
                    <a:pt x="829247" y="84189"/>
                  </a:lnTo>
                  <a:lnTo>
                    <a:pt x="786837" y="101241"/>
                  </a:lnTo>
                  <a:lnTo>
                    <a:pt x="745187" y="119738"/>
                  </a:lnTo>
                  <a:lnTo>
                    <a:pt x="704328" y="139649"/>
                  </a:lnTo>
                  <a:lnTo>
                    <a:pt x="664291" y="160943"/>
                  </a:lnTo>
                  <a:lnTo>
                    <a:pt x="625108" y="183588"/>
                  </a:lnTo>
                  <a:lnTo>
                    <a:pt x="586809" y="207554"/>
                  </a:lnTo>
                  <a:lnTo>
                    <a:pt x="549426" y="232810"/>
                  </a:lnTo>
                  <a:lnTo>
                    <a:pt x="512989" y="259323"/>
                  </a:lnTo>
                  <a:lnTo>
                    <a:pt x="477531" y="287064"/>
                  </a:lnTo>
                  <a:lnTo>
                    <a:pt x="443082" y="316000"/>
                  </a:lnTo>
                  <a:lnTo>
                    <a:pt x="409673" y="346102"/>
                  </a:lnTo>
                  <a:lnTo>
                    <a:pt x="377336" y="377337"/>
                  </a:lnTo>
                  <a:lnTo>
                    <a:pt x="346101" y="409675"/>
                  </a:lnTo>
                  <a:lnTo>
                    <a:pt x="315999" y="443084"/>
                  </a:lnTo>
                  <a:lnTo>
                    <a:pt x="287063" y="477533"/>
                  </a:lnTo>
                  <a:lnTo>
                    <a:pt x="259322" y="512992"/>
                  </a:lnTo>
                  <a:lnTo>
                    <a:pt x="232809" y="549429"/>
                  </a:lnTo>
                  <a:lnTo>
                    <a:pt x="207554" y="586812"/>
                  </a:lnTo>
                  <a:lnTo>
                    <a:pt x="183588" y="625111"/>
                  </a:lnTo>
                  <a:lnTo>
                    <a:pt x="160943" y="664295"/>
                  </a:lnTo>
                  <a:lnTo>
                    <a:pt x="139649" y="704332"/>
                  </a:lnTo>
                  <a:lnTo>
                    <a:pt x="119738" y="745192"/>
                  </a:lnTo>
                  <a:lnTo>
                    <a:pt x="101241" y="786842"/>
                  </a:lnTo>
                  <a:lnTo>
                    <a:pt x="84189" y="829253"/>
                  </a:lnTo>
                  <a:lnTo>
                    <a:pt x="68614" y="872393"/>
                  </a:lnTo>
                  <a:lnTo>
                    <a:pt x="54545" y="916230"/>
                  </a:lnTo>
                  <a:lnTo>
                    <a:pt x="42015" y="960734"/>
                  </a:lnTo>
                  <a:lnTo>
                    <a:pt x="31055" y="1005874"/>
                  </a:lnTo>
                  <a:lnTo>
                    <a:pt x="21696" y="1051618"/>
                  </a:lnTo>
                  <a:lnTo>
                    <a:pt x="13968" y="1097935"/>
                  </a:lnTo>
                  <a:lnTo>
                    <a:pt x="7904" y="1144794"/>
                  </a:lnTo>
                  <a:lnTo>
                    <a:pt x="3533" y="1192164"/>
                  </a:lnTo>
                  <a:lnTo>
                    <a:pt x="888" y="1240014"/>
                  </a:lnTo>
                  <a:lnTo>
                    <a:pt x="0" y="1288313"/>
                  </a:lnTo>
                  <a:lnTo>
                    <a:pt x="888" y="1336612"/>
                  </a:lnTo>
                  <a:lnTo>
                    <a:pt x="3533" y="1384461"/>
                  </a:lnTo>
                  <a:lnTo>
                    <a:pt x="7904" y="1431832"/>
                  </a:lnTo>
                  <a:lnTo>
                    <a:pt x="13968" y="1478691"/>
                  </a:lnTo>
                  <a:lnTo>
                    <a:pt x="21696" y="1525008"/>
                  </a:lnTo>
                  <a:lnTo>
                    <a:pt x="31055" y="1570752"/>
                  </a:lnTo>
                  <a:lnTo>
                    <a:pt x="42015" y="1615891"/>
                  </a:lnTo>
                  <a:lnTo>
                    <a:pt x="54545" y="1660395"/>
                  </a:lnTo>
                  <a:lnTo>
                    <a:pt x="68614" y="1704233"/>
                  </a:lnTo>
                  <a:lnTo>
                    <a:pt x="84189" y="1747373"/>
                  </a:lnTo>
                  <a:lnTo>
                    <a:pt x="101241" y="1789783"/>
                  </a:lnTo>
                  <a:lnTo>
                    <a:pt x="119738" y="1831434"/>
                  </a:lnTo>
                  <a:lnTo>
                    <a:pt x="139649" y="1872294"/>
                  </a:lnTo>
                  <a:lnTo>
                    <a:pt x="160943" y="1912331"/>
                  </a:lnTo>
                  <a:lnTo>
                    <a:pt x="183588" y="1951515"/>
                  </a:lnTo>
                  <a:lnTo>
                    <a:pt x="207554" y="1989814"/>
                  </a:lnTo>
                  <a:lnTo>
                    <a:pt x="232809" y="2027197"/>
                  </a:lnTo>
                  <a:lnTo>
                    <a:pt x="259322" y="2063634"/>
                  </a:lnTo>
                  <a:lnTo>
                    <a:pt x="287063" y="2099092"/>
                  </a:lnTo>
                  <a:lnTo>
                    <a:pt x="315999" y="2133542"/>
                  </a:lnTo>
                  <a:lnTo>
                    <a:pt x="346101" y="2166951"/>
                  </a:lnTo>
                  <a:lnTo>
                    <a:pt x="377336" y="2199289"/>
                  </a:lnTo>
                  <a:lnTo>
                    <a:pt x="409673" y="2230524"/>
                  </a:lnTo>
                  <a:lnTo>
                    <a:pt x="443082" y="2260625"/>
                  </a:lnTo>
                  <a:lnTo>
                    <a:pt x="477531" y="2289562"/>
                  </a:lnTo>
                  <a:lnTo>
                    <a:pt x="512989" y="2317303"/>
                  </a:lnTo>
                  <a:lnTo>
                    <a:pt x="549426" y="2343816"/>
                  </a:lnTo>
                  <a:lnTo>
                    <a:pt x="586809" y="2369071"/>
                  </a:lnTo>
                  <a:lnTo>
                    <a:pt x="625108" y="2393037"/>
                  </a:lnTo>
                  <a:lnTo>
                    <a:pt x="664291" y="2415683"/>
                  </a:lnTo>
                  <a:lnTo>
                    <a:pt x="704328" y="2436977"/>
                  </a:lnTo>
                  <a:lnTo>
                    <a:pt x="745187" y="2456887"/>
                  </a:lnTo>
                  <a:lnTo>
                    <a:pt x="786837" y="2475384"/>
                  </a:lnTo>
                  <a:lnTo>
                    <a:pt x="829247" y="2492436"/>
                  </a:lnTo>
                  <a:lnTo>
                    <a:pt x="872387" y="2508012"/>
                  </a:lnTo>
                  <a:lnTo>
                    <a:pt x="916223" y="2522080"/>
                  </a:lnTo>
                  <a:lnTo>
                    <a:pt x="960727" y="2534610"/>
                  </a:lnTo>
                  <a:lnTo>
                    <a:pt x="1005866" y="2545571"/>
                  </a:lnTo>
                  <a:lnTo>
                    <a:pt x="1051609" y="2554930"/>
                  </a:lnTo>
                  <a:lnTo>
                    <a:pt x="1097925" y="2562658"/>
                  </a:lnTo>
                  <a:lnTo>
                    <a:pt x="1144784" y="2568722"/>
                  </a:lnTo>
                  <a:lnTo>
                    <a:pt x="1192153" y="2573093"/>
                  </a:lnTo>
                  <a:lnTo>
                    <a:pt x="1240002" y="2575738"/>
                  </a:lnTo>
                  <a:lnTo>
                    <a:pt x="1288300" y="2576626"/>
                  </a:lnTo>
                  <a:lnTo>
                    <a:pt x="1336599" y="2575738"/>
                  </a:lnTo>
                  <a:lnTo>
                    <a:pt x="1384449" y="2573093"/>
                  </a:lnTo>
                  <a:lnTo>
                    <a:pt x="1431819" y="2568722"/>
                  </a:lnTo>
                  <a:lnTo>
                    <a:pt x="1478678" y="2562658"/>
                  </a:lnTo>
                  <a:lnTo>
                    <a:pt x="1524995" y="2554930"/>
                  </a:lnTo>
                  <a:lnTo>
                    <a:pt x="1570739" y="2545571"/>
                  </a:lnTo>
                  <a:lnTo>
                    <a:pt x="1615879" y="2534610"/>
                  </a:lnTo>
                  <a:lnTo>
                    <a:pt x="1660383" y="2522080"/>
                  </a:lnTo>
                  <a:lnTo>
                    <a:pt x="1704220" y="2508012"/>
                  </a:lnTo>
                  <a:lnTo>
                    <a:pt x="1747360" y="2492436"/>
                  </a:lnTo>
                  <a:lnTo>
                    <a:pt x="1789771" y="2475384"/>
                  </a:lnTo>
                  <a:lnTo>
                    <a:pt x="1831421" y="2456887"/>
                  </a:lnTo>
                  <a:lnTo>
                    <a:pt x="1872281" y="2436977"/>
                  </a:lnTo>
                  <a:lnTo>
                    <a:pt x="1912318" y="2415683"/>
                  </a:lnTo>
                  <a:lnTo>
                    <a:pt x="1951502" y="2393037"/>
                  </a:lnTo>
                  <a:lnTo>
                    <a:pt x="1989801" y="2369071"/>
                  </a:lnTo>
                  <a:lnTo>
                    <a:pt x="2027185" y="2343816"/>
                  </a:lnTo>
                  <a:lnTo>
                    <a:pt x="2063621" y="2317303"/>
                  </a:lnTo>
                  <a:lnTo>
                    <a:pt x="2099080" y="2289562"/>
                  </a:lnTo>
                  <a:lnTo>
                    <a:pt x="2133529" y="2260625"/>
                  </a:lnTo>
                  <a:lnTo>
                    <a:pt x="2166938" y="2230524"/>
                  </a:lnTo>
                  <a:lnTo>
                    <a:pt x="2199276" y="2199289"/>
                  </a:lnTo>
                  <a:lnTo>
                    <a:pt x="2230511" y="2166951"/>
                  </a:lnTo>
                  <a:lnTo>
                    <a:pt x="2260613" y="2133542"/>
                  </a:lnTo>
                  <a:lnTo>
                    <a:pt x="2289549" y="2099092"/>
                  </a:lnTo>
                  <a:lnTo>
                    <a:pt x="2317290" y="2063634"/>
                  </a:lnTo>
                  <a:lnTo>
                    <a:pt x="2343803" y="2027197"/>
                  </a:lnTo>
                  <a:lnTo>
                    <a:pt x="2369059" y="1989814"/>
                  </a:lnTo>
                  <a:lnTo>
                    <a:pt x="2393025" y="1951515"/>
                  </a:lnTo>
                  <a:lnTo>
                    <a:pt x="2415670" y="1912331"/>
                  </a:lnTo>
                  <a:lnTo>
                    <a:pt x="2436964" y="1872294"/>
                  </a:lnTo>
                  <a:lnTo>
                    <a:pt x="2456875" y="1831434"/>
                  </a:lnTo>
                  <a:lnTo>
                    <a:pt x="2475372" y="1789783"/>
                  </a:lnTo>
                  <a:lnTo>
                    <a:pt x="2492424" y="1747373"/>
                  </a:lnTo>
                  <a:lnTo>
                    <a:pt x="2507999" y="1704233"/>
                  </a:lnTo>
                  <a:lnTo>
                    <a:pt x="2522068" y="1660395"/>
                  </a:lnTo>
                  <a:lnTo>
                    <a:pt x="2534598" y="1615891"/>
                  </a:lnTo>
                  <a:lnTo>
                    <a:pt x="2545558" y="1570752"/>
                  </a:lnTo>
                  <a:lnTo>
                    <a:pt x="2554917" y="1525008"/>
                  </a:lnTo>
                  <a:lnTo>
                    <a:pt x="2562645" y="1478691"/>
                  </a:lnTo>
                  <a:lnTo>
                    <a:pt x="2568710" y="1431832"/>
                  </a:lnTo>
                  <a:lnTo>
                    <a:pt x="2573080" y="1384461"/>
                  </a:lnTo>
                  <a:lnTo>
                    <a:pt x="2575725" y="1336612"/>
                  </a:lnTo>
                  <a:lnTo>
                    <a:pt x="2576614" y="1288313"/>
                  </a:lnTo>
                  <a:lnTo>
                    <a:pt x="2575725" y="1240014"/>
                  </a:lnTo>
                  <a:lnTo>
                    <a:pt x="2573080" y="1192164"/>
                  </a:lnTo>
                  <a:lnTo>
                    <a:pt x="2568710" y="1144794"/>
                  </a:lnTo>
                  <a:lnTo>
                    <a:pt x="2562645" y="1097935"/>
                  </a:lnTo>
                  <a:lnTo>
                    <a:pt x="2554917" y="1051618"/>
                  </a:lnTo>
                  <a:lnTo>
                    <a:pt x="2545558" y="1005874"/>
                  </a:lnTo>
                  <a:lnTo>
                    <a:pt x="2534598" y="960734"/>
                  </a:lnTo>
                  <a:lnTo>
                    <a:pt x="2522068" y="916230"/>
                  </a:lnTo>
                  <a:lnTo>
                    <a:pt x="2507999" y="872393"/>
                  </a:lnTo>
                  <a:lnTo>
                    <a:pt x="2492424" y="829253"/>
                  </a:lnTo>
                  <a:lnTo>
                    <a:pt x="2475372" y="786842"/>
                  </a:lnTo>
                  <a:lnTo>
                    <a:pt x="2456875" y="745192"/>
                  </a:lnTo>
                  <a:lnTo>
                    <a:pt x="2436964" y="704332"/>
                  </a:lnTo>
                  <a:lnTo>
                    <a:pt x="2415670" y="664295"/>
                  </a:lnTo>
                  <a:lnTo>
                    <a:pt x="2393025" y="625111"/>
                  </a:lnTo>
                  <a:lnTo>
                    <a:pt x="2369059" y="586812"/>
                  </a:lnTo>
                  <a:lnTo>
                    <a:pt x="2343803" y="549429"/>
                  </a:lnTo>
                  <a:lnTo>
                    <a:pt x="2317290" y="512992"/>
                  </a:lnTo>
                  <a:lnTo>
                    <a:pt x="2289549" y="477533"/>
                  </a:lnTo>
                  <a:lnTo>
                    <a:pt x="2260613" y="443084"/>
                  </a:lnTo>
                  <a:lnTo>
                    <a:pt x="2230511" y="409675"/>
                  </a:lnTo>
                  <a:lnTo>
                    <a:pt x="2199276" y="377337"/>
                  </a:lnTo>
                  <a:lnTo>
                    <a:pt x="2166938" y="346102"/>
                  </a:lnTo>
                  <a:lnTo>
                    <a:pt x="2133529" y="316000"/>
                  </a:lnTo>
                  <a:lnTo>
                    <a:pt x="2099080" y="287064"/>
                  </a:lnTo>
                  <a:lnTo>
                    <a:pt x="2063621" y="259323"/>
                  </a:lnTo>
                  <a:lnTo>
                    <a:pt x="2027185" y="232810"/>
                  </a:lnTo>
                  <a:lnTo>
                    <a:pt x="1989801" y="207554"/>
                  </a:lnTo>
                  <a:lnTo>
                    <a:pt x="1951502" y="183588"/>
                  </a:lnTo>
                  <a:lnTo>
                    <a:pt x="1912318" y="160943"/>
                  </a:lnTo>
                  <a:lnTo>
                    <a:pt x="1872281" y="139649"/>
                  </a:lnTo>
                  <a:lnTo>
                    <a:pt x="1831421" y="119738"/>
                  </a:lnTo>
                  <a:lnTo>
                    <a:pt x="1789771" y="101241"/>
                  </a:lnTo>
                  <a:lnTo>
                    <a:pt x="1747360" y="84189"/>
                  </a:lnTo>
                  <a:lnTo>
                    <a:pt x="1704220" y="68614"/>
                  </a:lnTo>
                  <a:lnTo>
                    <a:pt x="1660383" y="54545"/>
                  </a:lnTo>
                  <a:lnTo>
                    <a:pt x="1615879" y="42015"/>
                  </a:lnTo>
                  <a:lnTo>
                    <a:pt x="1570739" y="31055"/>
                  </a:lnTo>
                  <a:lnTo>
                    <a:pt x="1524995" y="21696"/>
                  </a:lnTo>
                  <a:lnTo>
                    <a:pt x="1478678" y="13968"/>
                  </a:lnTo>
                  <a:lnTo>
                    <a:pt x="1431819" y="7904"/>
                  </a:lnTo>
                  <a:lnTo>
                    <a:pt x="1384449" y="3533"/>
                  </a:lnTo>
                  <a:lnTo>
                    <a:pt x="1336599" y="888"/>
                  </a:lnTo>
                  <a:lnTo>
                    <a:pt x="1288300" y="0"/>
                  </a:lnTo>
                  <a:close/>
                </a:path>
              </a:pathLst>
            </a:custGeom>
            <a:solidFill>
              <a:srgbClr val="77BC0F"/>
            </a:solidFill>
          </p:spPr>
          <p:txBody>
            <a:bodyPr wrap="square" lIns="0" tIns="0" rIns="0" bIns="0" rtlCol="0"/>
            <a:lstStyle/>
            <a:p>
              <a:endParaRPr sz="1292"/>
            </a:p>
          </p:txBody>
        </p:sp>
        <p:sp>
          <p:nvSpPr>
            <p:cNvPr id="49" name="object 13">
              <a:extLst>
                <a:ext uri="{FF2B5EF4-FFF2-40B4-BE49-F238E27FC236}">
                  <a16:creationId xmlns:a16="http://schemas.microsoft.com/office/drawing/2014/main" id="{47D887D4-450E-4EF6-BEE5-F8C27D73110C}"/>
                </a:ext>
              </a:extLst>
            </p:cNvPr>
            <p:cNvSpPr/>
            <p:nvPr/>
          </p:nvSpPr>
          <p:spPr>
            <a:xfrm>
              <a:off x="5273438" y="8431484"/>
              <a:ext cx="2121535" cy="2121535"/>
            </a:xfrm>
            <a:custGeom>
              <a:avLst/>
              <a:gdLst/>
              <a:ahLst/>
              <a:cxnLst/>
              <a:rect l="l" t="t" r="r" b="b"/>
              <a:pathLst>
                <a:path w="2121534" h="2121534">
                  <a:moveTo>
                    <a:pt x="1060513" y="0"/>
                  </a:moveTo>
                  <a:lnTo>
                    <a:pt x="1011968" y="1091"/>
                  </a:lnTo>
                  <a:lnTo>
                    <a:pt x="963984" y="4333"/>
                  </a:lnTo>
                  <a:lnTo>
                    <a:pt x="916606" y="9681"/>
                  </a:lnTo>
                  <a:lnTo>
                    <a:pt x="869883" y="17086"/>
                  </a:lnTo>
                  <a:lnTo>
                    <a:pt x="823860" y="26502"/>
                  </a:lnTo>
                  <a:lnTo>
                    <a:pt x="778584" y="37882"/>
                  </a:lnTo>
                  <a:lnTo>
                    <a:pt x="734103" y="51179"/>
                  </a:lnTo>
                  <a:lnTo>
                    <a:pt x="690463" y="66347"/>
                  </a:lnTo>
                  <a:lnTo>
                    <a:pt x="647711" y="83339"/>
                  </a:lnTo>
                  <a:lnTo>
                    <a:pt x="605893" y="102108"/>
                  </a:lnTo>
                  <a:lnTo>
                    <a:pt x="565057" y="122607"/>
                  </a:lnTo>
                  <a:lnTo>
                    <a:pt x="525249" y="144789"/>
                  </a:lnTo>
                  <a:lnTo>
                    <a:pt x="486516" y="168608"/>
                  </a:lnTo>
                  <a:lnTo>
                    <a:pt x="448905" y="194017"/>
                  </a:lnTo>
                  <a:lnTo>
                    <a:pt x="412462" y="220969"/>
                  </a:lnTo>
                  <a:lnTo>
                    <a:pt x="377235" y="249417"/>
                  </a:lnTo>
                  <a:lnTo>
                    <a:pt x="343270" y="279314"/>
                  </a:lnTo>
                  <a:lnTo>
                    <a:pt x="310615" y="310615"/>
                  </a:lnTo>
                  <a:lnTo>
                    <a:pt x="279314" y="343270"/>
                  </a:lnTo>
                  <a:lnTo>
                    <a:pt x="249417" y="377235"/>
                  </a:lnTo>
                  <a:lnTo>
                    <a:pt x="220969" y="412462"/>
                  </a:lnTo>
                  <a:lnTo>
                    <a:pt x="194017" y="448905"/>
                  </a:lnTo>
                  <a:lnTo>
                    <a:pt x="168608" y="486516"/>
                  </a:lnTo>
                  <a:lnTo>
                    <a:pt x="144789" y="525249"/>
                  </a:lnTo>
                  <a:lnTo>
                    <a:pt x="122607" y="565057"/>
                  </a:lnTo>
                  <a:lnTo>
                    <a:pt x="102108" y="605893"/>
                  </a:lnTo>
                  <a:lnTo>
                    <a:pt x="83339" y="647711"/>
                  </a:lnTo>
                  <a:lnTo>
                    <a:pt x="66347" y="690463"/>
                  </a:lnTo>
                  <a:lnTo>
                    <a:pt x="51179" y="734103"/>
                  </a:lnTo>
                  <a:lnTo>
                    <a:pt x="37882" y="778584"/>
                  </a:lnTo>
                  <a:lnTo>
                    <a:pt x="26502" y="823860"/>
                  </a:lnTo>
                  <a:lnTo>
                    <a:pt x="17086" y="869883"/>
                  </a:lnTo>
                  <a:lnTo>
                    <a:pt x="9681" y="916606"/>
                  </a:lnTo>
                  <a:lnTo>
                    <a:pt x="4333" y="963984"/>
                  </a:lnTo>
                  <a:lnTo>
                    <a:pt x="1091" y="1011968"/>
                  </a:lnTo>
                  <a:lnTo>
                    <a:pt x="0" y="1060513"/>
                  </a:lnTo>
                  <a:lnTo>
                    <a:pt x="1091" y="1109058"/>
                  </a:lnTo>
                  <a:lnTo>
                    <a:pt x="4333" y="1157042"/>
                  </a:lnTo>
                  <a:lnTo>
                    <a:pt x="9681" y="1204420"/>
                  </a:lnTo>
                  <a:lnTo>
                    <a:pt x="17086" y="1251144"/>
                  </a:lnTo>
                  <a:lnTo>
                    <a:pt x="26502" y="1297167"/>
                  </a:lnTo>
                  <a:lnTo>
                    <a:pt x="37882" y="1342442"/>
                  </a:lnTo>
                  <a:lnTo>
                    <a:pt x="51179" y="1386924"/>
                  </a:lnTo>
                  <a:lnTo>
                    <a:pt x="66347" y="1430564"/>
                  </a:lnTo>
                  <a:lnTo>
                    <a:pt x="83339" y="1473317"/>
                  </a:lnTo>
                  <a:lnTo>
                    <a:pt x="102108" y="1515135"/>
                  </a:lnTo>
                  <a:lnTo>
                    <a:pt x="122607" y="1555972"/>
                  </a:lnTo>
                  <a:lnTo>
                    <a:pt x="144789" y="1595780"/>
                  </a:lnTo>
                  <a:lnTo>
                    <a:pt x="168608" y="1634514"/>
                  </a:lnTo>
                  <a:lnTo>
                    <a:pt x="194017" y="1672125"/>
                  </a:lnTo>
                  <a:lnTo>
                    <a:pt x="220969" y="1708568"/>
                  </a:lnTo>
                  <a:lnTo>
                    <a:pt x="249417" y="1743796"/>
                  </a:lnTo>
                  <a:lnTo>
                    <a:pt x="279314" y="1777761"/>
                  </a:lnTo>
                  <a:lnTo>
                    <a:pt x="310615" y="1810418"/>
                  </a:lnTo>
                  <a:lnTo>
                    <a:pt x="343270" y="1841718"/>
                  </a:lnTo>
                  <a:lnTo>
                    <a:pt x="377235" y="1871616"/>
                  </a:lnTo>
                  <a:lnTo>
                    <a:pt x="412462" y="1900065"/>
                  </a:lnTo>
                  <a:lnTo>
                    <a:pt x="448905" y="1927017"/>
                  </a:lnTo>
                  <a:lnTo>
                    <a:pt x="486516" y="1952427"/>
                  </a:lnTo>
                  <a:lnTo>
                    <a:pt x="525249" y="1976246"/>
                  </a:lnTo>
                  <a:lnTo>
                    <a:pt x="565057" y="1998429"/>
                  </a:lnTo>
                  <a:lnTo>
                    <a:pt x="605893" y="2018928"/>
                  </a:lnTo>
                  <a:lnTo>
                    <a:pt x="647711" y="2037698"/>
                  </a:lnTo>
                  <a:lnTo>
                    <a:pt x="690463" y="2054690"/>
                  </a:lnTo>
                  <a:lnTo>
                    <a:pt x="734103" y="2069858"/>
                  </a:lnTo>
                  <a:lnTo>
                    <a:pt x="778584" y="2083156"/>
                  </a:lnTo>
                  <a:lnTo>
                    <a:pt x="823860" y="2094536"/>
                  </a:lnTo>
                  <a:lnTo>
                    <a:pt x="869883" y="2103953"/>
                  </a:lnTo>
                  <a:lnTo>
                    <a:pt x="916606" y="2111358"/>
                  </a:lnTo>
                  <a:lnTo>
                    <a:pt x="963984" y="2116705"/>
                  </a:lnTo>
                  <a:lnTo>
                    <a:pt x="1011968" y="2119948"/>
                  </a:lnTo>
                  <a:lnTo>
                    <a:pt x="1060513" y="2121039"/>
                  </a:lnTo>
                  <a:lnTo>
                    <a:pt x="1109058" y="2119948"/>
                  </a:lnTo>
                  <a:lnTo>
                    <a:pt x="1157042" y="2116705"/>
                  </a:lnTo>
                  <a:lnTo>
                    <a:pt x="1204420" y="2111358"/>
                  </a:lnTo>
                  <a:lnTo>
                    <a:pt x="1251144" y="2103953"/>
                  </a:lnTo>
                  <a:lnTo>
                    <a:pt x="1297167" y="2094536"/>
                  </a:lnTo>
                  <a:lnTo>
                    <a:pt x="1342442" y="2083156"/>
                  </a:lnTo>
                  <a:lnTo>
                    <a:pt x="1386924" y="2069858"/>
                  </a:lnTo>
                  <a:lnTo>
                    <a:pt x="1430564" y="2054690"/>
                  </a:lnTo>
                  <a:lnTo>
                    <a:pt x="1473317" y="2037698"/>
                  </a:lnTo>
                  <a:lnTo>
                    <a:pt x="1515135" y="2018928"/>
                  </a:lnTo>
                  <a:lnTo>
                    <a:pt x="1555972" y="1998429"/>
                  </a:lnTo>
                  <a:lnTo>
                    <a:pt x="1595780" y="1976246"/>
                  </a:lnTo>
                  <a:lnTo>
                    <a:pt x="1634514" y="1952427"/>
                  </a:lnTo>
                  <a:lnTo>
                    <a:pt x="1672125" y="1927017"/>
                  </a:lnTo>
                  <a:lnTo>
                    <a:pt x="1708568" y="1900065"/>
                  </a:lnTo>
                  <a:lnTo>
                    <a:pt x="1743796" y="1871616"/>
                  </a:lnTo>
                  <a:lnTo>
                    <a:pt x="1777761" y="1841718"/>
                  </a:lnTo>
                  <a:lnTo>
                    <a:pt x="1810418" y="1810418"/>
                  </a:lnTo>
                  <a:lnTo>
                    <a:pt x="1841718" y="1777761"/>
                  </a:lnTo>
                  <a:lnTo>
                    <a:pt x="1871616" y="1743796"/>
                  </a:lnTo>
                  <a:lnTo>
                    <a:pt x="1900065" y="1708568"/>
                  </a:lnTo>
                  <a:lnTo>
                    <a:pt x="1927017" y="1672125"/>
                  </a:lnTo>
                  <a:lnTo>
                    <a:pt x="1952427" y="1634514"/>
                  </a:lnTo>
                  <a:lnTo>
                    <a:pt x="1976246" y="1595780"/>
                  </a:lnTo>
                  <a:lnTo>
                    <a:pt x="1998429" y="1555972"/>
                  </a:lnTo>
                  <a:lnTo>
                    <a:pt x="2018928" y="1515135"/>
                  </a:lnTo>
                  <a:lnTo>
                    <a:pt x="2037698" y="1473317"/>
                  </a:lnTo>
                  <a:lnTo>
                    <a:pt x="2054690" y="1430564"/>
                  </a:lnTo>
                  <a:lnTo>
                    <a:pt x="2069858" y="1386924"/>
                  </a:lnTo>
                  <a:lnTo>
                    <a:pt x="2083156" y="1342442"/>
                  </a:lnTo>
                  <a:lnTo>
                    <a:pt x="2094536" y="1297167"/>
                  </a:lnTo>
                  <a:lnTo>
                    <a:pt x="2103953" y="1251144"/>
                  </a:lnTo>
                  <a:lnTo>
                    <a:pt x="2111358" y="1204420"/>
                  </a:lnTo>
                  <a:lnTo>
                    <a:pt x="2116705" y="1157042"/>
                  </a:lnTo>
                  <a:lnTo>
                    <a:pt x="2119948" y="1109058"/>
                  </a:lnTo>
                  <a:lnTo>
                    <a:pt x="2121039" y="1060513"/>
                  </a:lnTo>
                  <a:lnTo>
                    <a:pt x="2119948" y="1011968"/>
                  </a:lnTo>
                  <a:lnTo>
                    <a:pt x="2116705" y="963984"/>
                  </a:lnTo>
                  <a:lnTo>
                    <a:pt x="2111358" y="916606"/>
                  </a:lnTo>
                  <a:lnTo>
                    <a:pt x="2103953" y="869883"/>
                  </a:lnTo>
                  <a:lnTo>
                    <a:pt x="2094536" y="823860"/>
                  </a:lnTo>
                  <a:lnTo>
                    <a:pt x="2083156" y="778584"/>
                  </a:lnTo>
                  <a:lnTo>
                    <a:pt x="2069858" y="734103"/>
                  </a:lnTo>
                  <a:lnTo>
                    <a:pt x="2054690" y="690463"/>
                  </a:lnTo>
                  <a:lnTo>
                    <a:pt x="2037698" y="647711"/>
                  </a:lnTo>
                  <a:lnTo>
                    <a:pt x="2018928" y="605893"/>
                  </a:lnTo>
                  <a:lnTo>
                    <a:pt x="1998429" y="565057"/>
                  </a:lnTo>
                  <a:lnTo>
                    <a:pt x="1976246" y="525249"/>
                  </a:lnTo>
                  <a:lnTo>
                    <a:pt x="1952427" y="486516"/>
                  </a:lnTo>
                  <a:lnTo>
                    <a:pt x="1927017" y="448905"/>
                  </a:lnTo>
                  <a:lnTo>
                    <a:pt x="1900065" y="412462"/>
                  </a:lnTo>
                  <a:lnTo>
                    <a:pt x="1871616" y="377235"/>
                  </a:lnTo>
                  <a:lnTo>
                    <a:pt x="1841718" y="343270"/>
                  </a:lnTo>
                  <a:lnTo>
                    <a:pt x="1810418" y="310615"/>
                  </a:lnTo>
                  <a:lnTo>
                    <a:pt x="1777761" y="279314"/>
                  </a:lnTo>
                  <a:lnTo>
                    <a:pt x="1743796" y="249417"/>
                  </a:lnTo>
                  <a:lnTo>
                    <a:pt x="1708568" y="220969"/>
                  </a:lnTo>
                  <a:lnTo>
                    <a:pt x="1672125" y="194017"/>
                  </a:lnTo>
                  <a:lnTo>
                    <a:pt x="1634514" y="168608"/>
                  </a:lnTo>
                  <a:lnTo>
                    <a:pt x="1595780" y="144789"/>
                  </a:lnTo>
                  <a:lnTo>
                    <a:pt x="1555972" y="122607"/>
                  </a:lnTo>
                  <a:lnTo>
                    <a:pt x="1515135" y="102108"/>
                  </a:lnTo>
                  <a:lnTo>
                    <a:pt x="1473317" y="83339"/>
                  </a:lnTo>
                  <a:lnTo>
                    <a:pt x="1430564" y="66347"/>
                  </a:lnTo>
                  <a:lnTo>
                    <a:pt x="1386924" y="51179"/>
                  </a:lnTo>
                  <a:lnTo>
                    <a:pt x="1342442" y="37882"/>
                  </a:lnTo>
                  <a:lnTo>
                    <a:pt x="1297167" y="26502"/>
                  </a:lnTo>
                  <a:lnTo>
                    <a:pt x="1251144" y="17086"/>
                  </a:lnTo>
                  <a:lnTo>
                    <a:pt x="1204420" y="9681"/>
                  </a:lnTo>
                  <a:lnTo>
                    <a:pt x="1157042" y="4333"/>
                  </a:lnTo>
                  <a:lnTo>
                    <a:pt x="1109058" y="1091"/>
                  </a:lnTo>
                  <a:lnTo>
                    <a:pt x="10605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92"/>
            </a:p>
          </p:txBody>
        </p:sp>
        <p:sp>
          <p:nvSpPr>
            <p:cNvPr id="50" name="object 14">
              <a:extLst>
                <a:ext uri="{FF2B5EF4-FFF2-40B4-BE49-F238E27FC236}">
                  <a16:creationId xmlns:a16="http://schemas.microsoft.com/office/drawing/2014/main" id="{AEEFD98E-FAFE-43B9-8685-6751364F7F8C}"/>
                </a:ext>
              </a:extLst>
            </p:cNvPr>
            <p:cNvSpPr/>
            <p:nvPr/>
          </p:nvSpPr>
          <p:spPr>
            <a:xfrm>
              <a:off x="5559917" y="8795358"/>
              <a:ext cx="1548130" cy="1456055"/>
            </a:xfrm>
            <a:custGeom>
              <a:avLst/>
              <a:gdLst/>
              <a:ahLst/>
              <a:cxnLst/>
              <a:rect l="l" t="t" r="r" b="b"/>
              <a:pathLst>
                <a:path w="1548129" h="1456054">
                  <a:moveTo>
                    <a:pt x="518645" y="0"/>
                  </a:moveTo>
                  <a:lnTo>
                    <a:pt x="463456" y="2360"/>
                  </a:lnTo>
                  <a:lnTo>
                    <a:pt x="409095" y="11085"/>
                  </a:lnTo>
                  <a:lnTo>
                    <a:pt x="356182" y="26180"/>
                  </a:lnTo>
                  <a:lnTo>
                    <a:pt x="305336" y="47650"/>
                  </a:lnTo>
                  <a:lnTo>
                    <a:pt x="254037" y="76076"/>
                  </a:lnTo>
                  <a:lnTo>
                    <a:pt x="205349" y="109016"/>
                  </a:lnTo>
                  <a:lnTo>
                    <a:pt x="139194" y="158191"/>
                  </a:lnTo>
                  <a:lnTo>
                    <a:pt x="102751" y="189423"/>
                  </a:lnTo>
                  <a:lnTo>
                    <a:pt x="71486" y="224775"/>
                  </a:lnTo>
                  <a:lnTo>
                    <a:pt x="45603" y="263626"/>
                  </a:lnTo>
                  <a:lnTo>
                    <a:pt x="25308" y="305353"/>
                  </a:lnTo>
                  <a:lnTo>
                    <a:pt x="10806" y="349334"/>
                  </a:lnTo>
                  <a:lnTo>
                    <a:pt x="2302" y="394949"/>
                  </a:lnTo>
                  <a:lnTo>
                    <a:pt x="0" y="441574"/>
                  </a:lnTo>
                  <a:lnTo>
                    <a:pt x="4105" y="488587"/>
                  </a:lnTo>
                  <a:lnTo>
                    <a:pt x="14823" y="535368"/>
                  </a:lnTo>
                  <a:lnTo>
                    <a:pt x="217795" y="1204455"/>
                  </a:lnTo>
                  <a:lnTo>
                    <a:pt x="235483" y="1250617"/>
                  </a:lnTo>
                  <a:lnTo>
                    <a:pt x="259111" y="1293044"/>
                  </a:lnTo>
                  <a:lnTo>
                    <a:pt x="288108" y="1331305"/>
                  </a:lnTo>
                  <a:lnTo>
                    <a:pt x="321905" y="1364972"/>
                  </a:lnTo>
                  <a:lnTo>
                    <a:pt x="359933" y="1393615"/>
                  </a:lnTo>
                  <a:lnTo>
                    <a:pt x="401621" y="1416804"/>
                  </a:lnTo>
                  <a:lnTo>
                    <a:pt x="446400" y="1434112"/>
                  </a:lnTo>
                  <a:lnTo>
                    <a:pt x="493701" y="1445107"/>
                  </a:lnTo>
                  <a:lnTo>
                    <a:pt x="542953" y="1449362"/>
                  </a:lnTo>
                  <a:lnTo>
                    <a:pt x="975159" y="1455762"/>
                  </a:lnTo>
                  <a:lnTo>
                    <a:pt x="1024516" y="1452972"/>
                  </a:lnTo>
                  <a:lnTo>
                    <a:pt x="1072122" y="1443384"/>
                  </a:lnTo>
                  <a:lnTo>
                    <a:pt x="1117395" y="1427413"/>
                  </a:lnTo>
                  <a:lnTo>
                    <a:pt x="1159753" y="1405469"/>
                  </a:lnTo>
                  <a:lnTo>
                    <a:pt x="1198613" y="1377965"/>
                  </a:lnTo>
                  <a:lnTo>
                    <a:pt x="1233392" y="1345314"/>
                  </a:lnTo>
                  <a:lnTo>
                    <a:pt x="1263510" y="1307927"/>
                  </a:lnTo>
                  <a:lnTo>
                    <a:pt x="1288383" y="1266217"/>
                  </a:lnTo>
                  <a:lnTo>
                    <a:pt x="1307429" y="1220596"/>
                  </a:lnTo>
                  <a:lnTo>
                    <a:pt x="1530136" y="557822"/>
                  </a:lnTo>
                  <a:lnTo>
                    <a:pt x="1542237" y="511378"/>
                  </a:lnTo>
                  <a:lnTo>
                    <a:pt x="1547735" y="464506"/>
                  </a:lnTo>
                  <a:lnTo>
                    <a:pt x="1546817" y="417834"/>
                  </a:lnTo>
                  <a:lnTo>
                    <a:pt x="1539668" y="371988"/>
                  </a:lnTo>
                  <a:lnTo>
                    <a:pt x="1526477" y="327597"/>
                  </a:lnTo>
                  <a:lnTo>
                    <a:pt x="1507428" y="285288"/>
                  </a:lnTo>
                  <a:lnTo>
                    <a:pt x="1482709" y="245688"/>
                  </a:lnTo>
                  <a:lnTo>
                    <a:pt x="1452506" y="209425"/>
                  </a:lnTo>
                  <a:lnTo>
                    <a:pt x="1417005" y="177126"/>
                  </a:lnTo>
                  <a:lnTo>
                    <a:pt x="1352336" y="126009"/>
                  </a:lnTo>
                  <a:lnTo>
                    <a:pt x="1304646" y="91641"/>
                  </a:lnTo>
                  <a:lnTo>
                    <a:pt x="1254204" y="61721"/>
                  </a:lnTo>
                  <a:lnTo>
                    <a:pt x="1204017" y="38742"/>
                  </a:lnTo>
                  <a:lnTo>
                    <a:pt x="1151576" y="22082"/>
                  </a:lnTo>
                  <a:lnTo>
                    <a:pt x="1097500" y="11751"/>
                  </a:lnTo>
                  <a:lnTo>
                    <a:pt x="1042406" y="7759"/>
                  </a:lnTo>
                  <a:lnTo>
                    <a:pt x="518645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 sz="1292"/>
            </a:p>
          </p:txBody>
        </p:sp>
        <p:sp>
          <p:nvSpPr>
            <p:cNvPr id="51" name="object 15">
              <a:extLst>
                <a:ext uri="{FF2B5EF4-FFF2-40B4-BE49-F238E27FC236}">
                  <a16:creationId xmlns:a16="http://schemas.microsoft.com/office/drawing/2014/main" id="{D233BF6D-D7FB-4F2F-BD3A-5CAA3B0F409C}"/>
                </a:ext>
              </a:extLst>
            </p:cNvPr>
            <p:cNvSpPr/>
            <p:nvPr/>
          </p:nvSpPr>
          <p:spPr>
            <a:xfrm>
              <a:off x="6133998" y="8947874"/>
              <a:ext cx="52069" cy="139065"/>
            </a:xfrm>
            <a:custGeom>
              <a:avLst/>
              <a:gdLst/>
              <a:ahLst/>
              <a:cxnLst/>
              <a:rect l="l" t="t" r="r" b="b"/>
              <a:pathLst>
                <a:path w="52070" h="139065">
                  <a:moveTo>
                    <a:pt x="21412" y="0"/>
                  </a:moveTo>
                  <a:lnTo>
                    <a:pt x="0" y="4902"/>
                  </a:lnTo>
                  <a:lnTo>
                    <a:pt x="30670" y="138836"/>
                  </a:lnTo>
                  <a:lnTo>
                    <a:pt x="52031" y="133730"/>
                  </a:lnTo>
                  <a:lnTo>
                    <a:pt x="21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92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979E6BF-E5FE-4FED-B53E-B33435EF8C30}"/>
              </a:ext>
            </a:extLst>
          </p:cNvPr>
          <p:cNvSpPr txBox="1"/>
          <p:nvPr/>
        </p:nvSpPr>
        <p:spPr>
          <a:xfrm>
            <a:off x="9255096" y="5014043"/>
            <a:ext cx="2888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Healthy 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</a:rPr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2273543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E51F-6367-1036-08A9-69B5226E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Our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B5886-6374-CF71-5638-E77092C1B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74687"/>
            <a:ext cx="4858866" cy="424624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Started in 2008</a:t>
            </a:r>
          </a:p>
          <a:p>
            <a:r>
              <a:rPr lang="en-US" sz="2800" dirty="0">
                <a:solidFill>
                  <a:schemeClr val="tx1"/>
                </a:solidFill>
              </a:rPr>
              <a:t>Why was it needed?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Arkansas was ranked </a:t>
            </a:r>
            <a:r>
              <a:rPr lang="en-US" sz="2800" b="1" u="sng" dirty="0">
                <a:solidFill>
                  <a:schemeClr val="tx1"/>
                </a:solidFill>
              </a:rPr>
              <a:t>#1</a:t>
            </a:r>
            <a:r>
              <a:rPr lang="en-US" sz="2800" dirty="0">
                <a:solidFill>
                  <a:schemeClr val="tx1"/>
                </a:solidFill>
              </a:rPr>
              <a:t> in stroke death and disability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Arkansas is very rural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Most Arkansans didn’t have quick access to stroke care</a:t>
            </a:r>
          </a:p>
          <a:p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AA77A1A-1AEC-A6B4-B04A-7924E74215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90" y="1219574"/>
            <a:ext cx="6283556" cy="4855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6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E51F-6367-1036-08A9-69B5226E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Our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B5886-6374-CF71-5638-E77092C1B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74688"/>
            <a:ext cx="10858974" cy="422785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“WHERE YOU LIVE SHOULD NOT DETERMINE WHETHER YOU LIVE OR WHETHER YOU DIE.” -BONO</a:t>
            </a: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BA835-4A62-CB49-2E37-CE66AD9D39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80" y="2830890"/>
            <a:ext cx="4995329" cy="3858891"/>
          </a:xfrm>
          <a:prstGeom prst="rect">
            <a:avLst/>
          </a:prstGeom>
        </p:spPr>
      </p:pic>
      <p:pic>
        <p:nvPicPr>
          <p:cNvPr id="5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0C79F584-D568-D888-E52F-A71B3A13F2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791" y="2829753"/>
            <a:ext cx="4995329" cy="3860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395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E78D4D63-E6CE-4521-8B0F-6B1CD61CC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8373" y="0"/>
            <a:ext cx="6912520" cy="691252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D0BD43-D839-4217-8475-E868F0C5F5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668" y="6148873"/>
            <a:ext cx="2265982" cy="59112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999C264-7530-4612-8F40-0CA89F64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498" y="552088"/>
            <a:ext cx="5579367" cy="1477328"/>
          </a:xfrm>
        </p:spPr>
        <p:txBody>
          <a:bodyPr>
            <a:normAutofit/>
          </a:bodyPr>
          <a:lstStyle/>
          <a:p>
            <a:r>
              <a:rPr lang="en-US" sz="6600" dirty="0"/>
              <a:t>What is a stroke?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449ABE-C44F-4CAC-A89E-2AEA0B73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494" y="1859617"/>
            <a:ext cx="5579371" cy="402415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Brain attack!!!</a:t>
            </a:r>
          </a:p>
          <a:p>
            <a:r>
              <a:rPr lang="en-US" sz="3200" dirty="0">
                <a:solidFill>
                  <a:srgbClr val="FFFFFF"/>
                </a:solidFill>
              </a:rPr>
              <a:t>Two types of stroke: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Ischemic-</a:t>
            </a:r>
            <a:r>
              <a:rPr lang="en-US" sz="3200" u="sng" dirty="0">
                <a:solidFill>
                  <a:srgbClr val="FFFFFF"/>
                </a:solidFill>
              </a:rPr>
              <a:t>blocked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u="sng" dirty="0">
                <a:solidFill>
                  <a:srgbClr val="FFFFFF"/>
                </a:solidFill>
              </a:rPr>
              <a:t>vessel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Hemorrhagic or “bleeding” –burst vessel or aneurysm</a:t>
            </a:r>
          </a:p>
        </p:txBody>
      </p:sp>
    </p:spTree>
    <p:extLst>
      <p:ext uri="{BB962C8B-B14F-4D97-AF65-F5344CB8AC3E}">
        <p14:creationId xmlns:p14="http://schemas.microsoft.com/office/powerpoint/2010/main" val="2209778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E51F-6367-1036-08A9-69B5226E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Our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B5886-6374-CF71-5638-E77092C1B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74687"/>
            <a:ext cx="5054075" cy="42462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4.5 Hour window for treatment with medication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&lt;50% try to get help within 4.5 hours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20-25% arrive in 3 hours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2 in 3 people only seek help because someone else tells them to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Average time from symptom onset to hospital arrival– 48 to 72 hours in Arkansas</a:t>
            </a:r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5" name="Picture 4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1DCED249-A43C-6C95-5FB8-8E5C679B08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406" y="1397996"/>
            <a:ext cx="6112289" cy="4074859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50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map, diagram, screenshot&#10;&#10;Description automatically generated">
            <a:extLst>
              <a:ext uri="{FF2B5EF4-FFF2-40B4-BE49-F238E27FC236}">
                <a16:creationId xmlns:a16="http://schemas.microsoft.com/office/drawing/2014/main" id="{61A4C241-276E-905D-9294-26FFE7C670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1" b="93412" l="7455" r="94485">
                        <a14:foregroundMark x1="7455" y1="6510" x2="10061" y2="28549"/>
                        <a14:foregroundMark x1="81091" y1="30745" x2="81091" y2="30745"/>
                        <a14:foregroundMark x1="74545" y1="50902" x2="74545" y2="50902"/>
                        <a14:foregroundMark x1="66303" y1="76706" x2="66303" y2="76706"/>
                        <a14:foregroundMark x1="17394" y1="89098" x2="25333" y2="94118"/>
                        <a14:foregroundMark x1="25333" y1="94118" x2="42000" y2="94431"/>
                        <a14:foregroundMark x1="42000" y1="94431" x2="61758" y2="93490"/>
                        <a14:foregroundMark x1="61758" y1="93490" x2="65515" y2="88941"/>
                        <a14:foregroundMark x1="17394" y1="81961" x2="17394" y2="81961"/>
                        <a14:foregroundMark x1="17394" y1="83137" x2="17394" y2="83137"/>
                        <a14:foregroundMark x1="16727" y1="82353" x2="16727" y2="82353"/>
                        <a14:foregroundMark x1="11212" y1="34118" x2="11212" y2="35294"/>
                        <a14:foregroundMark x1="69030" y1="64314" x2="69030" y2="64314"/>
                        <a14:foregroundMark x1="64970" y1="82510" x2="64970" y2="82510"/>
                        <a14:foregroundMark x1="65879" y1="83373" x2="65879" y2="83373"/>
                        <a14:foregroundMark x1="66061" y1="83137" x2="66061" y2="83137"/>
                        <a14:foregroundMark x1="10424" y1="34275" x2="10424" y2="34275"/>
                        <a14:foregroundMark x1="76242" y1="69412" x2="84303" y2="69255"/>
                        <a14:foregroundMark x1="84303" y1="69255" x2="88848" y2="69255"/>
                        <a14:foregroundMark x1="76545" y1="70745" x2="86242" y2="70118"/>
                        <a14:foregroundMark x1="86242" y1="70118" x2="88727" y2="70118"/>
                        <a14:foregroundMark x1="77939" y1="69255" x2="85576" y2="69098"/>
                        <a14:foregroundMark x1="85576" y1="69098" x2="77091" y2="70824"/>
                        <a14:foregroundMark x1="77091" y1="70824" x2="76788" y2="70745"/>
                        <a14:foregroundMark x1="75576" y1="76235" x2="83818" y2="75373"/>
                        <a14:foregroundMark x1="83818" y1="75373" x2="91455" y2="75373"/>
                        <a14:foregroundMark x1="91455" y1="75373" x2="83576" y2="79451"/>
                        <a14:foregroundMark x1="83576" y1="79451" x2="75818" y2="78510"/>
                        <a14:foregroundMark x1="75818" y1="78510" x2="75879" y2="76078"/>
                        <a14:foregroundMark x1="76000" y1="76078" x2="83333" y2="74275"/>
                        <a14:foregroundMark x1="83333" y1="74275" x2="91091" y2="75686"/>
                        <a14:foregroundMark x1="91091" y1="75686" x2="91212" y2="75843"/>
                        <a14:foregroundMark x1="74182" y1="67373" x2="74303" y2="80314"/>
                        <a14:foregroundMark x1="74303" y1="80314" x2="81818" y2="87608"/>
                        <a14:foregroundMark x1="81818" y1="87608" x2="91394" y2="87843"/>
                        <a14:foregroundMark x1="91394" y1="87843" x2="94242" y2="77569"/>
                        <a14:foregroundMark x1="94242" y1="77569" x2="91697" y2="67137"/>
                        <a14:foregroundMark x1="91697" y1="67137" x2="74061" y2="67529"/>
                        <a14:foregroundMark x1="74061" y1="67529" x2="74061" y2="67529"/>
                        <a14:foregroundMark x1="73879" y1="80784" x2="81152" y2="87765"/>
                        <a14:foregroundMark x1="81152" y1="87765" x2="81636" y2="87765"/>
                        <a14:foregroundMark x1="74182" y1="81961" x2="81576" y2="87765"/>
                        <a14:foregroundMark x1="81576" y1="87765" x2="81758" y2="87765"/>
                        <a14:foregroundMark x1="74182" y1="83373" x2="79697" y2="87608"/>
                        <a14:foregroundMark x1="74182" y1="84157" x2="78485" y2="87373"/>
                        <a14:foregroundMark x1="73879" y1="85569" x2="77576" y2="87608"/>
                        <a14:foregroundMark x1="74182" y1="86196" x2="77697" y2="88235"/>
                        <a14:foregroundMark x1="92545" y1="67373" x2="92788" y2="86902"/>
                        <a14:foregroundMark x1="93697" y1="68549" x2="93333" y2="86431"/>
                        <a14:foregroundMark x1="93333" y1="68392" x2="93818" y2="86588"/>
                        <a14:foregroundMark x1="93818" y1="68941" x2="94485" y2="86039"/>
                        <a14:foregroundMark x1="53697" y1="5961" x2="73212" y2="6275"/>
                        <a14:foregroundMark x1="73212" y1="6275" x2="76788" y2="5961"/>
                        <a14:backgroundMark x1="34848" y1="5961" x2="43758" y2="5647"/>
                        <a14:backgroundMark x1="43758" y1="5647" x2="53812" y2="5730"/>
                        <a14:backgroundMark x1="76466" y1="4897" x2="77818" y2="3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058" y="1491087"/>
            <a:ext cx="6687014" cy="516723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9A88938-0B20-C2A4-BDE5-16E98227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468924"/>
            <a:ext cx="3888526" cy="90781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he Hand Extrablack" panose="03070A02030502020204" pitchFamily="66" charset="0"/>
              </a:rPr>
              <a:t>Partnerships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60D9C-075D-D432-6C9E-31C2AD049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874" y="1760339"/>
            <a:ext cx="5397943" cy="46287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B8B58-13EF-B742-B0F6-B2B96DCAA9FF}"/>
              </a:ext>
            </a:extLst>
          </p:cNvPr>
          <p:cNvSpPr txBox="1">
            <a:spLocks/>
          </p:cNvSpPr>
          <p:nvPr/>
        </p:nvSpPr>
        <p:spPr>
          <a:xfrm>
            <a:off x="5719863" y="1481181"/>
            <a:ext cx="1490313" cy="4560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b="1" dirty="0">
                <a:latin typeface="The Serif Hand Extrablack" panose="03070B02030502020204" pitchFamily="66" charset="0"/>
              </a:rPr>
              <a:t>current</a:t>
            </a:r>
            <a:endParaRPr lang="en-US" b="1" dirty="0">
              <a:latin typeface="The Serif Hand Extrablack" panose="03070B02030502020204" pitchFamily="66" charset="0"/>
            </a:endParaRPr>
          </a:p>
        </p:txBody>
      </p:sp>
      <p:pic>
        <p:nvPicPr>
          <p:cNvPr id="4" name="Picture 3" descr="A picture containing font, graphics, text, screenshot&#10;&#10;Description automatically generated">
            <a:extLst>
              <a:ext uri="{FF2B5EF4-FFF2-40B4-BE49-F238E27FC236}">
                <a16:creationId xmlns:a16="http://schemas.microsoft.com/office/drawing/2014/main" id="{4E8F661C-68CE-A247-BA3E-6887E53C1B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616" y="6239299"/>
            <a:ext cx="1988980" cy="51886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7B20D3-52EB-B2FE-78A9-1507A70D2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FE574F-1DB8-7663-61B3-ADEE9797646D}"/>
              </a:ext>
            </a:extLst>
          </p:cNvPr>
          <p:cNvSpPr txBox="1">
            <a:spLocks/>
          </p:cNvSpPr>
          <p:nvPr/>
        </p:nvSpPr>
        <p:spPr>
          <a:xfrm>
            <a:off x="-25157" y="1458146"/>
            <a:ext cx="1490313" cy="4560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b="1" dirty="0">
                <a:latin typeface="The Serif Hand Extrablack" panose="03070B02030502020204" pitchFamily="66" charset="0"/>
              </a:rPr>
              <a:t>2008</a:t>
            </a:r>
            <a:endParaRPr lang="en-US" b="1" dirty="0">
              <a:latin typeface="The Serif Hand Extrablack" panose="03070B020305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3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nt, graphics, text, screenshot&#10;&#10;Description automatically generated">
            <a:extLst>
              <a:ext uri="{FF2B5EF4-FFF2-40B4-BE49-F238E27FC236}">
                <a16:creationId xmlns:a16="http://schemas.microsoft.com/office/drawing/2014/main" id="{4E8F661C-68CE-A247-BA3E-6887E53C1B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616" y="6239299"/>
            <a:ext cx="1988980" cy="518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9A88938-0B20-C2A4-BDE5-16E98227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81" y="445068"/>
            <a:ext cx="3888526" cy="727913"/>
          </a:xfrm>
        </p:spPr>
        <p:txBody>
          <a:bodyPr>
            <a:noAutofit/>
          </a:bodyPr>
          <a:lstStyle/>
          <a:p>
            <a:r>
              <a:rPr lang="en-US" sz="6000" dirty="0">
                <a:latin typeface="The Hand Extrablack" panose="03070A02030502020204" pitchFamily="66" charset="0"/>
              </a:rPr>
              <a:t>Partnerships</a:t>
            </a:r>
          </a:p>
        </p:txBody>
      </p:sp>
      <p:pic>
        <p:nvPicPr>
          <p:cNvPr id="3" name="Picture 2" descr="A map of arkansas with red flowers&#10;&#10;Description automatically generated">
            <a:extLst>
              <a:ext uri="{FF2B5EF4-FFF2-40B4-BE49-F238E27FC236}">
                <a16:creationId xmlns:a16="http://schemas.microsoft.com/office/drawing/2014/main" id="{780D16A9-8DAA-80AC-F708-DED3FBFD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774" y="1390261"/>
            <a:ext cx="7782266" cy="51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08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A88938-0B20-C2A4-BDE5-16E98227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207035"/>
            <a:ext cx="3888526" cy="1800526"/>
          </a:xfrm>
        </p:spPr>
        <p:txBody>
          <a:bodyPr>
            <a:normAutofit/>
          </a:bodyPr>
          <a:lstStyle/>
          <a:p>
            <a:r>
              <a:rPr lang="en-US" sz="6000" dirty="0"/>
              <a:t>Partnerships</a:t>
            </a:r>
            <a:r>
              <a:rPr lang="en-US" dirty="0"/>
              <a:t> in action</a:t>
            </a:r>
          </a:p>
        </p:txBody>
      </p:sp>
      <p:pic>
        <p:nvPicPr>
          <p:cNvPr id="1026" name="Picture 2" descr="Portrait Of Senior Man Suffering From Stroke Stock Photo - Download Image  Now - Stroke - Illness, Human Face, Patient - iStock">
            <a:extLst>
              <a:ext uri="{FF2B5EF4-FFF2-40B4-BE49-F238E27FC236}">
                <a16:creationId xmlns:a16="http://schemas.microsoft.com/office/drawing/2014/main" id="{B58D58B5-7ABD-D0C1-80E9-2629A94C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3115" y="2521049"/>
            <a:ext cx="1265701" cy="18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13201C-112C-1252-440D-12F1F452B8C5}"/>
              </a:ext>
            </a:extLst>
          </p:cNvPr>
          <p:cNvSpPr/>
          <p:nvPr/>
        </p:nvSpPr>
        <p:spPr>
          <a:xfrm>
            <a:off x="1984607" y="2232074"/>
            <a:ext cx="797859" cy="394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A8BCF45-5C42-F286-CF31-33291D087D63}"/>
              </a:ext>
            </a:extLst>
          </p:cNvPr>
          <p:cNvSpPr/>
          <p:nvPr/>
        </p:nvSpPr>
        <p:spPr>
          <a:xfrm>
            <a:off x="5043870" y="2225111"/>
            <a:ext cx="797859" cy="394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15D3917E-4318-AE3D-9AE9-4AE9CA32063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4472" y="2232074"/>
            <a:ext cx="2794000" cy="2476500"/>
          </a:xfrm>
          <a:prstGeom prst="rect">
            <a:avLst/>
          </a:prstGeom>
          <a:noFill/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E41BFDC2-4DB3-8BAC-B316-A3DBCF937F59}"/>
              </a:ext>
            </a:extLst>
          </p:cNvPr>
          <p:cNvSpPr/>
          <p:nvPr/>
        </p:nvSpPr>
        <p:spPr>
          <a:xfrm>
            <a:off x="8500586" y="2232074"/>
            <a:ext cx="797859" cy="394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C03C07-4754-5715-5543-8FBD565FA0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566" y="2462811"/>
            <a:ext cx="3213978" cy="22527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17D713-7C57-8066-0DD1-50379807F9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121" y="2521049"/>
            <a:ext cx="3121423" cy="2475191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5964C4F8-2C72-96AA-8224-A4AE736352F9}"/>
              </a:ext>
            </a:extLst>
          </p:cNvPr>
          <p:cNvSpPr/>
          <p:nvPr/>
        </p:nvSpPr>
        <p:spPr>
          <a:xfrm rot="5400000">
            <a:off x="10345373" y="3790811"/>
            <a:ext cx="797859" cy="394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object 9">
            <a:extLst>
              <a:ext uri="{FF2B5EF4-FFF2-40B4-BE49-F238E27FC236}">
                <a16:creationId xmlns:a16="http://schemas.microsoft.com/office/drawing/2014/main" id="{E60FA533-15DD-FF17-EA15-E49FFCE54F1E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637" y="2260203"/>
            <a:ext cx="3542389" cy="2546349"/>
          </a:xfrm>
          <a:prstGeom prst="rect">
            <a:avLst/>
          </a:prstGeom>
          <a:noFill/>
        </p:spPr>
      </p:pic>
      <p:pic>
        <p:nvPicPr>
          <p:cNvPr id="21" name="Picture 20" descr="A close-up of a bottle&#10;&#10;Description automatically generated with low confidence">
            <a:extLst>
              <a:ext uri="{FF2B5EF4-FFF2-40B4-BE49-F238E27FC236}">
                <a16:creationId xmlns:a16="http://schemas.microsoft.com/office/drawing/2014/main" id="{2FBE76C0-641C-A53A-ABCE-76E5475D89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4194" y="2615893"/>
            <a:ext cx="3740335" cy="1898551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70401DEF-CAB9-9867-3E88-53D78BA6448C}"/>
              </a:ext>
            </a:extLst>
          </p:cNvPr>
          <p:cNvSpPr/>
          <p:nvPr/>
        </p:nvSpPr>
        <p:spPr>
          <a:xfrm rot="10800000">
            <a:off x="8439865" y="5525569"/>
            <a:ext cx="797859" cy="394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245F005-E36B-FEAB-E6B0-1B60A9DE740A}"/>
              </a:ext>
            </a:extLst>
          </p:cNvPr>
          <p:cNvSpPr/>
          <p:nvPr/>
        </p:nvSpPr>
        <p:spPr>
          <a:xfrm rot="10800000">
            <a:off x="4705256" y="5501802"/>
            <a:ext cx="797859" cy="394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object 15">
            <a:extLst>
              <a:ext uri="{FF2B5EF4-FFF2-40B4-BE49-F238E27FC236}">
                <a16:creationId xmlns:a16="http://schemas.microsoft.com/office/drawing/2014/main" id="{49C6CE6E-C653-25CD-F954-64AB19A223DE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396" y="2488802"/>
            <a:ext cx="3136900" cy="2089149"/>
          </a:xfrm>
          <a:prstGeom prst="rect">
            <a:avLst/>
          </a:prstGeom>
          <a:noFill/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5B4BEBA9-8EF5-78A1-985E-CD4545DB26E0}"/>
              </a:ext>
            </a:extLst>
          </p:cNvPr>
          <p:cNvSpPr/>
          <p:nvPr/>
        </p:nvSpPr>
        <p:spPr>
          <a:xfrm rot="20182448">
            <a:off x="1069274" y="5184937"/>
            <a:ext cx="797859" cy="3945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A person and person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488EC5CE-B678-6E9C-50C5-EB4BA87161F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31087" y="857250"/>
            <a:ext cx="6858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5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41107 -0.136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393 L -0.19244 -0.138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08255 -0.1641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176 L 0.36381 -0.1803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6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3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5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3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65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36381 0.2976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0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50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3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1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0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06445 0.3127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3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5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3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35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23424 0.3284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500"/>
                            </p:stCondLst>
                            <p:childTnLst>
                              <p:par>
                                <p:cTn id="1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3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8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8500"/>
                            </p:stCondLst>
                            <p:childTnLst>
                              <p:par>
                                <p:cTn id="1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3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15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8" grpId="0" animBg="1"/>
      <p:bldP spid="22" grpId="0" animBg="1"/>
      <p:bldP spid="24" grpId="0" animBg="1"/>
      <p:bldP spid="25" grpId="0" animBg="1"/>
      <p:bldP spid="2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999C264-7530-4612-8F40-0CA89F64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330481"/>
            <a:ext cx="11794200" cy="1366207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Thank you and always remember to </a:t>
            </a:r>
            <a:r>
              <a:rPr lang="en-US" sz="8000" b="1" u="sng" dirty="0"/>
              <a:t>BE FAST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449ABE-C44F-4CAC-A89E-2AEA0B735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456" y="4680269"/>
            <a:ext cx="673371" cy="11305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F154F11F-3D1C-4254-943E-E54946AD2893}"/>
              </a:ext>
            </a:extLst>
          </p:cNvPr>
          <p:cNvSpPr txBox="1">
            <a:spLocks/>
          </p:cNvSpPr>
          <p:nvPr/>
        </p:nvSpPr>
        <p:spPr>
          <a:xfrm>
            <a:off x="356529" y="5627466"/>
            <a:ext cx="1689372" cy="1130514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he Hand Extrablack" panose="03070A02030502020204" pitchFamily="66" charset="0"/>
              <a:buNone/>
            </a:pPr>
            <a:r>
              <a:rPr lang="en-US" sz="3200" dirty="0">
                <a:solidFill>
                  <a:srgbClr val="FFFFFF"/>
                </a:solidFill>
              </a:rPr>
              <a:t>Balance Difficulties or Dizziness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253E9E-C7A8-4479-88CF-398BABA990C4}"/>
              </a:ext>
            </a:extLst>
          </p:cNvPr>
          <p:cNvGrpSpPr/>
          <p:nvPr/>
        </p:nvGrpSpPr>
        <p:grpSpPr>
          <a:xfrm>
            <a:off x="2127325" y="4680269"/>
            <a:ext cx="1689372" cy="2077711"/>
            <a:chOff x="1901371" y="4691317"/>
            <a:chExt cx="1689372" cy="2077711"/>
          </a:xfrm>
        </p:grpSpPr>
        <p:sp>
          <p:nvSpPr>
            <p:cNvPr id="10" name="Content Placeholder 8">
              <a:extLst>
                <a:ext uri="{FF2B5EF4-FFF2-40B4-BE49-F238E27FC236}">
                  <a16:creationId xmlns:a16="http://schemas.microsoft.com/office/drawing/2014/main" id="{D46F7DB2-A130-445A-9795-5F1A9F0977C8}"/>
                </a:ext>
              </a:extLst>
            </p:cNvPr>
            <p:cNvSpPr txBox="1">
              <a:spLocks/>
            </p:cNvSpPr>
            <p:nvPr/>
          </p:nvSpPr>
          <p:spPr>
            <a:xfrm>
              <a:off x="2386057" y="4691317"/>
              <a:ext cx="673371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7200" dirty="0">
                  <a:solidFill>
                    <a:srgbClr val="FFFFFF"/>
                  </a:solidFill>
                </a:rPr>
                <a:t>E</a:t>
              </a:r>
            </a:p>
          </p:txBody>
        </p:sp>
        <p:sp>
          <p:nvSpPr>
            <p:cNvPr id="16" name="Content Placeholder 8">
              <a:extLst>
                <a:ext uri="{FF2B5EF4-FFF2-40B4-BE49-F238E27FC236}">
                  <a16:creationId xmlns:a16="http://schemas.microsoft.com/office/drawing/2014/main" id="{1032B320-D863-4EE4-8E3F-E6B5535C6E08}"/>
                </a:ext>
              </a:extLst>
            </p:cNvPr>
            <p:cNvSpPr txBox="1">
              <a:spLocks/>
            </p:cNvSpPr>
            <p:nvPr/>
          </p:nvSpPr>
          <p:spPr>
            <a:xfrm>
              <a:off x="1901371" y="5638514"/>
              <a:ext cx="1689372" cy="1130514"/>
            </a:xfrm>
            <a:prstGeom prst="rect">
              <a:avLst/>
            </a:prstGeom>
          </p:spPr>
          <p:txBody>
            <a:bodyPr vert="horz" lIns="0" tIns="0" rIns="0" bIns="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3200" dirty="0">
                  <a:solidFill>
                    <a:srgbClr val="FFFFFF"/>
                  </a:solidFill>
                </a:rPr>
                <a:t>Eyesight (vision) changes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32D13B-C5E5-4067-A365-9327B70831F3}"/>
              </a:ext>
            </a:extLst>
          </p:cNvPr>
          <p:cNvGrpSpPr/>
          <p:nvPr/>
        </p:nvGrpSpPr>
        <p:grpSpPr>
          <a:xfrm>
            <a:off x="4209967" y="4644183"/>
            <a:ext cx="1689372" cy="2113797"/>
            <a:chOff x="3939777" y="4655231"/>
            <a:chExt cx="1689372" cy="2113797"/>
          </a:xfrm>
        </p:grpSpPr>
        <p:sp>
          <p:nvSpPr>
            <p:cNvPr id="11" name="Content Placeholder 8">
              <a:extLst>
                <a:ext uri="{FF2B5EF4-FFF2-40B4-BE49-F238E27FC236}">
                  <a16:creationId xmlns:a16="http://schemas.microsoft.com/office/drawing/2014/main" id="{D9A1AF77-581B-4089-9316-BDB832EF1426}"/>
                </a:ext>
              </a:extLst>
            </p:cNvPr>
            <p:cNvSpPr txBox="1">
              <a:spLocks/>
            </p:cNvSpPr>
            <p:nvPr/>
          </p:nvSpPr>
          <p:spPr>
            <a:xfrm>
              <a:off x="4500766" y="4655231"/>
              <a:ext cx="673371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7200" dirty="0">
                  <a:solidFill>
                    <a:srgbClr val="FFFFFF"/>
                  </a:solidFill>
                </a:rPr>
                <a:t>F</a:t>
              </a:r>
            </a:p>
          </p:txBody>
        </p:sp>
        <p:sp>
          <p:nvSpPr>
            <p:cNvPr id="17" name="Content Placeholder 8">
              <a:extLst>
                <a:ext uri="{FF2B5EF4-FFF2-40B4-BE49-F238E27FC236}">
                  <a16:creationId xmlns:a16="http://schemas.microsoft.com/office/drawing/2014/main" id="{516D6CB2-74BF-4F76-93C0-7C383BE8426C}"/>
                </a:ext>
              </a:extLst>
            </p:cNvPr>
            <p:cNvSpPr txBox="1">
              <a:spLocks/>
            </p:cNvSpPr>
            <p:nvPr/>
          </p:nvSpPr>
          <p:spPr>
            <a:xfrm>
              <a:off x="3939777" y="5638514"/>
              <a:ext cx="1689372" cy="113051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2200" dirty="0">
                  <a:solidFill>
                    <a:srgbClr val="FFFFFF"/>
                  </a:solidFill>
                </a:rPr>
                <a:t>Facial Drooping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7CF921-7E5E-496A-ACB0-E7816049B751}"/>
              </a:ext>
            </a:extLst>
          </p:cNvPr>
          <p:cNvGrpSpPr/>
          <p:nvPr/>
        </p:nvGrpSpPr>
        <p:grpSpPr>
          <a:xfrm>
            <a:off x="6006689" y="4655231"/>
            <a:ext cx="1689372" cy="2113797"/>
            <a:chOff x="5572288" y="4655231"/>
            <a:chExt cx="1689372" cy="2113797"/>
          </a:xfrm>
        </p:grpSpPr>
        <p:sp>
          <p:nvSpPr>
            <p:cNvPr id="14" name="Content Placeholder 8">
              <a:extLst>
                <a:ext uri="{FF2B5EF4-FFF2-40B4-BE49-F238E27FC236}">
                  <a16:creationId xmlns:a16="http://schemas.microsoft.com/office/drawing/2014/main" id="{396A6097-2F04-42CF-99A9-D82002589F82}"/>
                </a:ext>
              </a:extLst>
            </p:cNvPr>
            <p:cNvSpPr txBox="1">
              <a:spLocks/>
            </p:cNvSpPr>
            <p:nvPr/>
          </p:nvSpPr>
          <p:spPr>
            <a:xfrm>
              <a:off x="6084161" y="4655231"/>
              <a:ext cx="673371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7200" dirty="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8" name="Content Placeholder 8">
              <a:extLst>
                <a:ext uri="{FF2B5EF4-FFF2-40B4-BE49-F238E27FC236}">
                  <a16:creationId xmlns:a16="http://schemas.microsoft.com/office/drawing/2014/main" id="{46E75561-73A1-43A8-AE5C-530C4AC33AD1}"/>
                </a:ext>
              </a:extLst>
            </p:cNvPr>
            <p:cNvSpPr txBox="1">
              <a:spLocks/>
            </p:cNvSpPr>
            <p:nvPr/>
          </p:nvSpPr>
          <p:spPr>
            <a:xfrm>
              <a:off x="5572288" y="5638514"/>
              <a:ext cx="1689372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2200" dirty="0">
                  <a:solidFill>
                    <a:srgbClr val="FFFFFF"/>
                  </a:solidFill>
                </a:rPr>
                <a:t>Arm (or leg) weakness or numbness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032A1A-13A9-4091-A69D-C9CD57F56705}"/>
              </a:ext>
            </a:extLst>
          </p:cNvPr>
          <p:cNvGrpSpPr/>
          <p:nvPr/>
        </p:nvGrpSpPr>
        <p:grpSpPr>
          <a:xfrm>
            <a:off x="7978474" y="4655231"/>
            <a:ext cx="1689372" cy="2102749"/>
            <a:chOff x="7253915" y="4655231"/>
            <a:chExt cx="1689372" cy="2102749"/>
          </a:xfrm>
        </p:grpSpPr>
        <p:sp>
          <p:nvSpPr>
            <p:cNvPr id="13" name="Content Placeholder 8">
              <a:extLst>
                <a:ext uri="{FF2B5EF4-FFF2-40B4-BE49-F238E27FC236}">
                  <a16:creationId xmlns:a16="http://schemas.microsoft.com/office/drawing/2014/main" id="{DEAAA21F-B8F9-42B1-86F1-1663D200CA79}"/>
                </a:ext>
              </a:extLst>
            </p:cNvPr>
            <p:cNvSpPr txBox="1">
              <a:spLocks/>
            </p:cNvSpPr>
            <p:nvPr/>
          </p:nvSpPr>
          <p:spPr>
            <a:xfrm>
              <a:off x="7765788" y="4655231"/>
              <a:ext cx="673371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7200" dirty="0">
                  <a:solidFill>
                    <a:srgbClr val="FFFFFF"/>
                  </a:solidFill>
                </a:rPr>
                <a:t>S</a:t>
              </a:r>
            </a:p>
          </p:txBody>
        </p:sp>
        <p:sp>
          <p:nvSpPr>
            <p:cNvPr id="19" name="Content Placeholder 8">
              <a:extLst>
                <a:ext uri="{FF2B5EF4-FFF2-40B4-BE49-F238E27FC236}">
                  <a16:creationId xmlns:a16="http://schemas.microsoft.com/office/drawing/2014/main" id="{752A08EC-3DCB-4C71-8878-858AFB8766E0}"/>
                </a:ext>
              </a:extLst>
            </p:cNvPr>
            <p:cNvSpPr txBox="1">
              <a:spLocks/>
            </p:cNvSpPr>
            <p:nvPr/>
          </p:nvSpPr>
          <p:spPr>
            <a:xfrm>
              <a:off x="7253915" y="5627466"/>
              <a:ext cx="1689372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2200" dirty="0">
                  <a:solidFill>
                    <a:srgbClr val="FFFFFF"/>
                  </a:solidFill>
                </a:rPr>
                <a:t>Speech slurred or incoherent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444F9F-EB0E-4C1D-AAB0-D7682CCBA1F4}"/>
              </a:ext>
            </a:extLst>
          </p:cNvPr>
          <p:cNvGrpSpPr/>
          <p:nvPr/>
        </p:nvGrpSpPr>
        <p:grpSpPr>
          <a:xfrm>
            <a:off x="9950259" y="4680269"/>
            <a:ext cx="1689372" cy="2102749"/>
            <a:chOff x="8914235" y="4655231"/>
            <a:chExt cx="1689372" cy="2102749"/>
          </a:xfrm>
        </p:grpSpPr>
        <p:sp>
          <p:nvSpPr>
            <p:cNvPr id="12" name="Content Placeholder 8">
              <a:extLst>
                <a:ext uri="{FF2B5EF4-FFF2-40B4-BE49-F238E27FC236}">
                  <a16:creationId xmlns:a16="http://schemas.microsoft.com/office/drawing/2014/main" id="{F7F49F36-7CFA-44D7-A4D9-16F10DCEF205}"/>
                </a:ext>
              </a:extLst>
            </p:cNvPr>
            <p:cNvSpPr txBox="1">
              <a:spLocks/>
            </p:cNvSpPr>
            <p:nvPr/>
          </p:nvSpPr>
          <p:spPr>
            <a:xfrm>
              <a:off x="9447415" y="4655231"/>
              <a:ext cx="673371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7200" dirty="0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20" name="Content Placeholder 8">
              <a:extLst>
                <a:ext uri="{FF2B5EF4-FFF2-40B4-BE49-F238E27FC236}">
                  <a16:creationId xmlns:a16="http://schemas.microsoft.com/office/drawing/2014/main" id="{7F12B8B5-E40A-4F60-B20D-A5CA96613597}"/>
                </a:ext>
              </a:extLst>
            </p:cNvPr>
            <p:cNvSpPr txBox="1">
              <a:spLocks/>
            </p:cNvSpPr>
            <p:nvPr/>
          </p:nvSpPr>
          <p:spPr>
            <a:xfrm>
              <a:off x="8914235" y="5627466"/>
              <a:ext cx="1689372" cy="113051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2200" dirty="0">
                  <a:solidFill>
                    <a:srgbClr val="FFFFFF"/>
                  </a:solidFill>
                </a:rPr>
                <a:t>Time to call 9-1-1</a:t>
              </a:r>
            </a:p>
          </p:txBody>
        </p:sp>
      </p:grpSp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FDB6F947-0FD4-489D-915A-23AC27A0B5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591" y="2518818"/>
            <a:ext cx="2311556" cy="2311556"/>
          </a:xfrm>
          <a:prstGeom prst="rect">
            <a:avLst/>
          </a:prstGeom>
        </p:spPr>
      </p:pic>
      <p:pic>
        <p:nvPicPr>
          <p:cNvPr id="28" name="Picture 2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9934C1C-B8D7-4E04-A569-7F3507F1DD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469" y="2263491"/>
            <a:ext cx="2883382" cy="2883382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6A99731D-8589-46CF-A770-B4C15FCC8A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277" y="1558483"/>
            <a:ext cx="3142253" cy="31422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12F07FC-B8F6-4E95-98F2-9AC02386DD1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00" b="90600" l="7200" r="93200">
                        <a14:foregroundMark x1="37000" y1="34600" x2="37000" y2="34600"/>
                        <a14:foregroundMark x1="63000" y1="34000" x2="63000" y2="34000"/>
                        <a14:foregroundMark x1="70800" y1="12400" x2="70800" y2="12400"/>
                        <a14:foregroundMark x1="50000" y1="8400" x2="50000" y2="8400"/>
                        <a14:foregroundMark x1="7200" y1="49400" x2="7200" y2="49400"/>
                        <a14:foregroundMark x1="55800" y1="90800" x2="55800" y2="90800"/>
                        <a14:foregroundMark x1="93200" y1="49600" x2="93200" y2="4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100" y="2353199"/>
            <a:ext cx="2477175" cy="2477175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073D6698-B5FC-4A04-8F40-4C29FB5257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765" y="2353199"/>
            <a:ext cx="2367862" cy="2367862"/>
          </a:xfrm>
          <a:prstGeom prst="rect">
            <a:avLst/>
          </a:prstGeom>
        </p:spPr>
      </p:pic>
      <p:pic>
        <p:nvPicPr>
          <p:cNvPr id="38" name="Picture 37" descr="Shape&#10;&#10;Description automatically generated with low confidence">
            <a:extLst>
              <a:ext uri="{FF2B5EF4-FFF2-40B4-BE49-F238E27FC236}">
                <a16:creationId xmlns:a16="http://schemas.microsoft.com/office/drawing/2014/main" id="{8B0D2286-1D77-45F4-9438-3098E2AB35D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551" y="1853920"/>
            <a:ext cx="2717036" cy="2717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656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999C264-7530-4612-8F40-0CA89F64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330481"/>
            <a:ext cx="11794200" cy="1366207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Questions?</a:t>
            </a:r>
            <a:endParaRPr lang="en-US" sz="8000" b="1" u="sng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449ABE-C44F-4CAC-A89E-2AEA0B735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456" y="4680269"/>
            <a:ext cx="673371" cy="11305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F154F11F-3D1C-4254-943E-E54946AD2893}"/>
              </a:ext>
            </a:extLst>
          </p:cNvPr>
          <p:cNvSpPr txBox="1">
            <a:spLocks/>
          </p:cNvSpPr>
          <p:nvPr/>
        </p:nvSpPr>
        <p:spPr>
          <a:xfrm>
            <a:off x="356529" y="5627466"/>
            <a:ext cx="1689372" cy="1130514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he Hand Extrablack" panose="03070A02030502020204" pitchFamily="66" charset="0"/>
              <a:buNone/>
            </a:pPr>
            <a:r>
              <a:rPr lang="en-US" sz="3200" dirty="0">
                <a:solidFill>
                  <a:srgbClr val="FFFFFF"/>
                </a:solidFill>
              </a:rPr>
              <a:t>Balance Difficulties or Dizziness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253E9E-C7A8-4479-88CF-398BABA990C4}"/>
              </a:ext>
            </a:extLst>
          </p:cNvPr>
          <p:cNvGrpSpPr/>
          <p:nvPr/>
        </p:nvGrpSpPr>
        <p:grpSpPr>
          <a:xfrm>
            <a:off x="2127325" y="4680269"/>
            <a:ext cx="1689372" cy="2077711"/>
            <a:chOff x="1901371" y="4691317"/>
            <a:chExt cx="1689372" cy="2077711"/>
          </a:xfrm>
        </p:grpSpPr>
        <p:sp>
          <p:nvSpPr>
            <p:cNvPr id="10" name="Content Placeholder 8">
              <a:extLst>
                <a:ext uri="{FF2B5EF4-FFF2-40B4-BE49-F238E27FC236}">
                  <a16:creationId xmlns:a16="http://schemas.microsoft.com/office/drawing/2014/main" id="{D46F7DB2-A130-445A-9795-5F1A9F0977C8}"/>
                </a:ext>
              </a:extLst>
            </p:cNvPr>
            <p:cNvSpPr txBox="1">
              <a:spLocks/>
            </p:cNvSpPr>
            <p:nvPr/>
          </p:nvSpPr>
          <p:spPr>
            <a:xfrm>
              <a:off x="2386057" y="4691317"/>
              <a:ext cx="673371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7200" dirty="0">
                  <a:solidFill>
                    <a:srgbClr val="FFFFFF"/>
                  </a:solidFill>
                </a:rPr>
                <a:t>E</a:t>
              </a:r>
            </a:p>
          </p:txBody>
        </p:sp>
        <p:sp>
          <p:nvSpPr>
            <p:cNvPr id="16" name="Content Placeholder 8">
              <a:extLst>
                <a:ext uri="{FF2B5EF4-FFF2-40B4-BE49-F238E27FC236}">
                  <a16:creationId xmlns:a16="http://schemas.microsoft.com/office/drawing/2014/main" id="{1032B320-D863-4EE4-8E3F-E6B5535C6E08}"/>
                </a:ext>
              </a:extLst>
            </p:cNvPr>
            <p:cNvSpPr txBox="1">
              <a:spLocks/>
            </p:cNvSpPr>
            <p:nvPr/>
          </p:nvSpPr>
          <p:spPr>
            <a:xfrm>
              <a:off x="1901371" y="5638514"/>
              <a:ext cx="1689372" cy="1130514"/>
            </a:xfrm>
            <a:prstGeom prst="rect">
              <a:avLst/>
            </a:prstGeom>
          </p:spPr>
          <p:txBody>
            <a:bodyPr vert="horz" lIns="0" tIns="0" rIns="0" bIns="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3200" dirty="0">
                  <a:solidFill>
                    <a:srgbClr val="FFFFFF"/>
                  </a:solidFill>
                </a:rPr>
                <a:t>Eyesight (vision) changes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32D13B-C5E5-4067-A365-9327B70831F3}"/>
              </a:ext>
            </a:extLst>
          </p:cNvPr>
          <p:cNvGrpSpPr/>
          <p:nvPr/>
        </p:nvGrpSpPr>
        <p:grpSpPr>
          <a:xfrm>
            <a:off x="4209967" y="4644183"/>
            <a:ext cx="1689372" cy="2113797"/>
            <a:chOff x="3939777" y="4655231"/>
            <a:chExt cx="1689372" cy="2113797"/>
          </a:xfrm>
        </p:grpSpPr>
        <p:sp>
          <p:nvSpPr>
            <p:cNvPr id="11" name="Content Placeholder 8">
              <a:extLst>
                <a:ext uri="{FF2B5EF4-FFF2-40B4-BE49-F238E27FC236}">
                  <a16:creationId xmlns:a16="http://schemas.microsoft.com/office/drawing/2014/main" id="{D9A1AF77-581B-4089-9316-BDB832EF1426}"/>
                </a:ext>
              </a:extLst>
            </p:cNvPr>
            <p:cNvSpPr txBox="1">
              <a:spLocks/>
            </p:cNvSpPr>
            <p:nvPr/>
          </p:nvSpPr>
          <p:spPr>
            <a:xfrm>
              <a:off x="4500766" y="4655231"/>
              <a:ext cx="673371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7200" dirty="0">
                  <a:solidFill>
                    <a:srgbClr val="FFFFFF"/>
                  </a:solidFill>
                </a:rPr>
                <a:t>F</a:t>
              </a:r>
            </a:p>
          </p:txBody>
        </p:sp>
        <p:sp>
          <p:nvSpPr>
            <p:cNvPr id="17" name="Content Placeholder 8">
              <a:extLst>
                <a:ext uri="{FF2B5EF4-FFF2-40B4-BE49-F238E27FC236}">
                  <a16:creationId xmlns:a16="http://schemas.microsoft.com/office/drawing/2014/main" id="{516D6CB2-74BF-4F76-93C0-7C383BE8426C}"/>
                </a:ext>
              </a:extLst>
            </p:cNvPr>
            <p:cNvSpPr txBox="1">
              <a:spLocks/>
            </p:cNvSpPr>
            <p:nvPr/>
          </p:nvSpPr>
          <p:spPr>
            <a:xfrm>
              <a:off x="3939777" y="5638514"/>
              <a:ext cx="1689372" cy="113051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2200" dirty="0">
                  <a:solidFill>
                    <a:srgbClr val="FFFFFF"/>
                  </a:solidFill>
                </a:rPr>
                <a:t>Facial Drooping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7CF921-7E5E-496A-ACB0-E7816049B751}"/>
              </a:ext>
            </a:extLst>
          </p:cNvPr>
          <p:cNvGrpSpPr/>
          <p:nvPr/>
        </p:nvGrpSpPr>
        <p:grpSpPr>
          <a:xfrm>
            <a:off x="6006689" y="4655231"/>
            <a:ext cx="1689372" cy="2113797"/>
            <a:chOff x="5572288" y="4655231"/>
            <a:chExt cx="1689372" cy="2113797"/>
          </a:xfrm>
        </p:grpSpPr>
        <p:sp>
          <p:nvSpPr>
            <p:cNvPr id="14" name="Content Placeholder 8">
              <a:extLst>
                <a:ext uri="{FF2B5EF4-FFF2-40B4-BE49-F238E27FC236}">
                  <a16:creationId xmlns:a16="http://schemas.microsoft.com/office/drawing/2014/main" id="{396A6097-2F04-42CF-99A9-D82002589F82}"/>
                </a:ext>
              </a:extLst>
            </p:cNvPr>
            <p:cNvSpPr txBox="1">
              <a:spLocks/>
            </p:cNvSpPr>
            <p:nvPr/>
          </p:nvSpPr>
          <p:spPr>
            <a:xfrm>
              <a:off x="6084161" y="4655231"/>
              <a:ext cx="673371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7200" dirty="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8" name="Content Placeholder 8">
              <a:extLst>
                <a:ext uri="{FF2B5EF4-FFF2-40B4-BE49-F238E27FC236}">
                  <a16:creationId xmlns:a16="http://schemas.microsoft.com/office/drawing/2014/main" id="{46E75561-73A1-43A8-AE5C-530C4AC33AD1}"/>
                </a:ext>
              </a:extLst>
            </p:cNvPr>
            <p:cNvSpPr txBox="1">
              <a:spLocks/>
            </p:cNvSpPr>
            <p:nvPr/>
          </p:nvSpPr>
          <p:spPr>
            <a:xfrm>
              <a:off x="5572288" y="5638514"/>
              <a:ext cx="1689372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2200" dirty="0">
                  <a:solidFill>
                    <a:srgbClr val="FFFFFF"/>
                  </a:solidFill>
                </a:rPr>
                <a:t>Arm (or leg) weakness or numbness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032A1A-13A9-4091-A69D-C9CD57F56705}"/>
              </a:ext>
            </a:extLst>
          </p:cNvPr>
          <p:cNvGrpSpPr/>
          <p:nvPr/>
        </p:nvGrpSpPr>
        <p:grpSpPr>
          <a:xfrm>
            <a:off x="7978474" y="4655231"/>
            <a:ext cx="1689372" cy="2102749"/>
            <a:chOff x="7253915" y="4655231"/>
            <a:chExt cx="1689372" cy="2102749"/>
          </a:xfrm>
        </p:grpSpPr>
        <p:sp>
          <p:nvSpPr>
            <p:cNvPr id="13" name="Content Placeholder 8">
              <a:extLst>
                <a:ext uri="{FF2B5EF4-FFF2-40B4-BE49-F238E27FC236}">
                  <a16:creationId xmlns:a16="http://schemas.microsoft.com/office/drawing/2014/main" id="{DEAAA21F-B8F9-42B1-86F1-1663D200CA79}"/>
                </a:ext>
              </a:extLst>
            </p:cNvPr>
            <p:cNvSpPr txBox="1">
              <a:spLocks/>
            </p:cNvSpPr>
            <p:nvPr/>
          </p:nvSpPr>
          <p:spPr>
            <a:xfrm>
              <a:off x="7765788" y="4655231"/>
              <a:ext cx="673371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7200" dirty="0">
                  <a:solidFill>
                    <a:srgbClr val="FFFFFF"/>
                  </a:solidFill>
                </a:rPr>
                <a:t>S</a:t>
              </a:r>
            </a:p>
          </p:txBody>
        </p:sp>
        <p:sp>
          <p:nvSpPr>
            <p:cNvPr id="19" name="Content Placeholder 8">
              <a:extLst>
                <a:ext uri="{FF2B5EF4-FFF2-40B4-BE49-F238E27FC236}">
                  <a16:creationId xmlns:a16="http://schemas.microsoft.com/office/drawing/2014/main" id="{752A08EC-3DCB-4C71-8878-858AFB8766E0}"/>
                </a:ext>
              </a:extLst>
            </p:cNvPr>
            <p:cNvSpPr txBox="1">
              <a:spLocks/>
            </p:cNvSpPr>
            <p:nvPr/>
          </p:nvSpPr>
          <p:spPr>
            <a:xfrm>
              <a:off x="7253915" y="5627466"/>
              <a:ext cx="1689372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2200" dirty="0">
                  <a:solidFill>
                    <a:srgbClr val="FFFFFF"/>
                  </a:solidFill>
                </a:rPr>
                <a:t>Speech slurred or incoherent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444F9F-EB0E-4C1D-AAB0-D7682CCBA1F4}"/>
              </a:ext>
            </a:extLst>
          </p:cNvPr>
          <p:cNvGrpSpPr/>
          <p:nvPr/>
        </p:nvGrpSpPr>
        <p:grpSpPr>
          <a:xfrm>
            <a:off x="9950259" y="4680269"/>
            <a:ext cx="1689372" cy="2102749"/>
            <a:chOff x="8914235" y="4655231"/>
            <a:chExt cx="1689372" cy="2102749"/>
          </a:xfrm>
        </p:grpSpPr>
        <p:sp>
          <p:nvSpPr>
            <p:cNvPr id="12" name="Content Placeholder 8">
              <a:extLst>
                <a:ext uri="{FF2B5EF4-FFF2-40B4-BE49-F238E27FC236}">
                  <a16:creationId xmlns:a16="http://schemas.microsoft.com/office/drawing/2014/main" id="{F7F49F36-7CFA-44D7-A4D9-16F10DCEF205}"/>
                </a:ext>
              </a:extLst>
            </p:cNvPr>
            <p:cNvSpPr txBox="1">
              <a:spLocks/>
            </p:cNvSpPr>
            <p:nvPr/>
          </p:nvSpPr>
          <p:spPr>
            <a:xfrm>
              <a:off x="9447415" y="4655231"/>
              <a:ext cx="673371" cy="1130514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7200" dirty="0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20" name="Content Placeholder 8">
              <a:extLst>
                <a:ext uri="{FF2B5EF4-FFF2-40B4-BE49-F238E27FC236}">
                  <a16:creationId xmlns:a16="http://schemas.microsoft.com/office/drawing/2014/main" id="{7F12B8B5-E40A-4F60-B20D-A5CA96613597}"/>
                </a:ext>
              </a:extLst>
            </p:cNvPr>
            <p:cNvSpPr txBox="1">
              <a:spLocks/>
            </p:cNvSpPr>
            <p:nvPr/>
          </p:nvSpPr>
          <p:spPr>
            <a:xfrm>
              <a:off x="8914235" y="5627466"/>
              <a:ext cx="1689372" cy="113051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4"/>
                </a:buClr>
                <a:buFont typeface="The Hand Extrablack" panose="03070A02030502020204" pitchFamily="66" charset="0"/>
                <a:buChar char="•"/>
                <a:defRPr sz="2000" kern="1200" spc="20" baseline="0">
                  <a:solidFill>
                    <a:schemeClr val="tx1">
                      <a:alpha val="58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he Hand Extrablack" panose="03070A02030502020204" pitchFamily="66" charset="0"/>
                <a:buNone/>
              </a:pPr>
              <a:r>
                <a:rPr lang="en-US" sz="2200" dirty="0">
                  <a:solidFill>
                    <a:srgbClr val="FFFFFF"/>
                  </a:solidFill>
                </a:rPr>
                <a:t>Time to call 9-1-1</a:t>
              </a:r>
            </a:p>
          </p:txBody>
        </p:sp>
      </p:grpSp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FDB6F947-0FD4-489D-915A-23AC27A0B5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591" y="2518818"/>
            <a:ext cx="2311556" cy="2311556"/>
          </a:xfrm>
          <a:prstGeom prst="rect">
            <a:avLst/>
          </a:prstGeom>
        </p:spPr>
      </p:pic>
      <p:pic>
        <p:nvPicPr>
          <p:cNvPr id="28" name="Picture 2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9934C1C-B8D7-4E04-A569-7F3507F1DD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469" y="2263491"/>
            <a:ext cx="2883382" cy="2883382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6A99731D-8589-46CF-A770-B4C15FCC8A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277" y="1558483"/>
            <a:ext cx="3142253" cy="31422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12F07FC-B8F6-4E95-98F2-9AC02386DD1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00" b="90600" l="7200" r="93200">
                        <a14:foregroundMark x1="37000" y1="34600" x2="37000" y2="34600"/>
                        <a14:foregroundMark x1="63000" y1="34000" x2="63000" y2="34000"/>
                        <a14:foregroundMark x1="70800" y1="12400" x2="70800" y2="12400"/>
                        <a14:foregroundMark x1="50000" y1="8400" x2="50000" y2="8400"/>
                        <a14:foregroundMark x1="7200" y1="49400" x2="7200" y2="49400"/>
                        <a14:foregroundMark x1="55800" y1="90800" x2="55800" y2="90800"/>
                        <a14:foregroundMark x1="93200" y1="49600" x2="93200" y2="4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100" y="2353199"/>
            <a:ext cx="2477175" cy="2477175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073D6698-B5FC-4A04-8F40-4C29FB5257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765" y="2353199"/>
            <a:ext cx="2367862" cy="2367862"/>
          </a:xfrm>
          <a:prstGeom prst="rect">
            <a:avLst/>
          </a:prstGeom>
        </p:spPr>
      </p:pic>
      <p:pic>
        <p:nvPicPr>
          <p:cNvPr id="38" name="Picture 37" descr="Shape&#10;&#10;Description automatically generated with low confidence">
            <a:extLst>
              <a:ext uri="{FF2B5EF4-FFF2-40B4-BE49-F238E27FC236}">
                <a16:creationId xmlns:a16="http://schemas.microsoft.com/office/drawing/2014/main" id="{8B0D2286-1D77-45F4-9438-3098E2AB35D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551" y="1853920"/>
            <a:ext cx="2717036" cy="2717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1036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125AAD-5C06-4CD4-BA8F-E15A1639D383}"/>
              </a:ext>
            </a:extLst>
          </p:cNvPr>
          <p:cNvSpPr txBox="1">
            <a:spLocks/>
          </p:cNvSpPr>
          <p:nvPr/>
        </p:nvSpPr>
        <p:spPr>
          <a:xfrm>
            <a:off x="7292993" y="3247363"/>
            <a:ext cx="4589117" cy="27957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400" kern="1200" cap="none" spc="4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QUIZ AND FEEDBACK</a:t>
            </a:r>
          </a:p>
          <a:p>
            <a:endParaRPr lang="en-US" sz="6600" dirty="0"/>
          </a:p>
          <a:p>
            <a:endParaRPr lang="en-US" sz="6600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6F41C29-310B-4A1D-9369-54F3CC4234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668" y="6148873"/>
            <a:ext cx="2265982" cy="591126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CE8BFB52-3AFF-4FB2-902F-3A8C88DAFA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1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0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D0BD43-D839-4217-8475-E868F0C5F5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668" y="6148873"/>
            <a:ext cx="2265982" cy="59112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999C264-7530-4612-8F40-0CA89F64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284" y="483267"/>
            <a:ext cx="5364161" cy="1008264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What is a stroke?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81C1154-537F-4501-8C56-E4DC1CDDC648}"/>
              </a:ext>
            </a:extLst>
          </p:cNvPr>
          <p:cNvSpPr txBox="1">
            <a:spLocks/>
          </p:cNvSpPr>
          <p:nvPr/>
        </p:nvSpPr>
        <p:spPr>
          <a:xfrm>
            <a:off x="6872000" y="2658085"/>
            <a:ext cx="4936730" cy="115768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FFFFFF"/>
                </a:solidFill>
              </a:rPr>
              <a:t>Blood flow in the brain is “interrupted”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FFFFFF"/>
                </a:solidFill>
              </a:rPr>
              <a:t>Without blood, brain cells die</a:t>
            </a:r>
          </a:p>
        </p:txBody>
      </p:sp>
      <p:pic>
        <p:nvPicPr>
          <p:cNvPr id="1026" name="Picture 2" descr="Ischemic Stroke Vector Art, Icons, and Graphics for Free Download">
            <a:extLst>
              <a:ext uri="{FF2B5EF4-FFF2-40B4-BE49-F238E27FC236}">
                <a16:creationId xmlns:a16="http://schemas.microsoft.com/office/drawing/2014/main" id="{FA008750-0EE5-82AC-0C73-3FEDCC60A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65" y="833184"/>
            <a:ext cx="6457920" cy="531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4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3F2A05-279F-455C-991F-54F59621A2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0" y="489000"/>
            <a:ext cx="6556925" cy="627782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D0BD43-D839-4217-8475-E868F0C5F5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668" y="6148873"/>
            <a:ext cx="2265982" cy="59112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999C264-7530-4612-8F40-0CA89F64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284" y="483267"/>
            <a:ext cx="5364161" cy="1008264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What is a stroke?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7B0C70-CFD6-4519-A666-1D60C98AE799}"/>
              </a:ext>
            </a:extLst>
          </p:cNvPr>
          <p:cNvSpPr txBox="1"/>
          <p:nvPr/>
        </p:nvSpPr>
        <p:spPr>
          <a:xfrm>
            <a:off x="166392" y="6459043"/>
            <a:ext cx="5299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courtesy of Dr. </a:t>
            </a:r>
            <a:r>
              <a:rPr lang="en-US" sz="1400" dirty="0" err="1"/>
              <a:t>Nieboer</a:t>
            </a:r>
            <a:r>
              <a:rPr lang="en-US" sz="1400" dirty="0"/>
              <a:t> from UZ </a:t>
            </a:r>
            <a:r>
              <a:rPr lang="en-US" sz="1400" dirty="0" err="1"/>
              <a:t>Brussells</a:t>
            </a:r>
            <a:r>
              <a:rPr lang="en-US" sz="1400" dirty="0"/>
              <a:t>, Belgium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B5141E-279B-4F8E-948E-40CCEBE5A450}"/>
              </a:ext>
            </a:extLst>
          </p:cNvPr>
          <p:cNvSpPr/>
          <p:nvPr/>
        </p:nvSpPr>
        <p:spPr>
          <a:xfrm rot="2632872">
            <a:off x="2184089" y="2684757"/>
            <a:ext cx="915302" cy="49034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81C1154-537F-4501-8C56-E4DC1CDDC648}"/>
              </a:ext>
            </a:extLst>
          </p:cNvPr>
          <p:cNvSpPr txBox="1">
            <a:spLocks/>
          </p:cNvSpPr>
          <p:nvPr/>
        </p:nvSpPr>
        <p:spPr>
          <a:xfrm>
            <a:off x="6872000" y="2658085"/>
            <a:ext cx="4936730" cy="1157680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FFFFFF"/>
                </a:solidFill>
              </a:rPr>
              <a:t>Blood flow in the brain is “blocked”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FFFFFF"/>
                </a:solidFill>
              </a:rPr>
              <a:t>Without blood, brain cells die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5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4698F2-8147-4AFB-9043-36ACE11C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869" y="368683"/>
            <a:ext cx="2974260" cy="1477328"/>
          </a:xfrm>
        </p:spPr>
        <p:txBody>
          <a:bodyPr/>
          <a:lstStyle/>
          <a:p>
            <a:pPr algn="ctr"/>
            <a:r>
              <a:rPr lang="en-US" dirty="0"/>
              <a:t>BRAIN VESSELS</a:t>
            </a:r>
          </a:p>
        </p:txBody>
      </p:sp>
      <p:pic>
        <p:nvPicPr>
          <p:cNvPr id="19" name="Picture 18" descr="A picture containing basketball&#10;&#10;Description automatically generated">
            <a:extLst>
              <a:ext uri="{FF2B5EF4-FFF2-40B4-BE49-F238E27FC236}">
                <a16:creationId xmlns:a16="http://schemas.microsoft.com/office/drawing/2014/main" id="{F62DAE5B-2975-407A-A6BF-2B59F9F8A9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8" b="97596" l="2400" r="95600">
                        <a14:foregroundMark x1="9667" y1="27308" x2="24200" y2="9904"/>
                        <a14:foregroundMark x1="24200" y1="9904" x2="37724" y2="4476"/>
                        <a14:foregroundMark x1="40478" y1="4205" x2="46267" y2="4135"/>
                        <a14:foregroundMark x1="46267" y1="4135" x2="71600" y2="8846"/>
                        <a14:foregroundMark x1="71600" y1="8846" x2="83067" y2="19712"/>
                        <a14:foregroundMark x1="83067" y1="19712" x2="90133" y2="35577"/>
                        <a14:foregroundMark x1="90133" y1="35577" x2="92733" y2="56731"/>
                        <a14:foregroundMark x1="92733" y1="56731" x2="91467" y2="65288"/>
                        <a14:foregroundMark x1="91467" y1="65288" x2="77733" y2="72596"/>
                        <a14:foregroundMark x1="77733" y1="72596" x2="69400" y2="89135"/>
                        <a14:foregroundMark x1="69400" y1="89135" x2="56267" y2="94904"/>
                        <a14:foregroundMark x1="56267" y1="94904" x2="30933" y2="91635"/>
                        <a14:foregroundMark x1="30933" y1="91635" x2="14000" y2="82596"/>
                        <a14:foregroundMark x1="14000" y1="82596" x2="7867" y2="73462"/>
                        <a14:foregroundMark x1="7867" y1="73462" x2="5533" y2="61635"/>
                        <a14:foregroundMark x1="5533" y1="61635" x2="9133" y2="30673"/>
                        <a14:foregroundMark x1="9133" y1="30673" x2="12533" y2="24712"/>
                        <a14:foregroundMark x1="27867" y1="7404" x2="34969" y2="4746"/>
                        <a14:foregroundMark x1="56536" y1="3792" x2="67200" y2="6538"/>
                        <a14:foregroundMark x1="6333" y1="41923" x2="3267" y2="61827"/>
                        <a14:foregroundMark x1="3267" y1="61827" x2="3400" y2="73942"/>
                        <a14:foregroundMark x1="3400" y1="73942" x2="7067" y2="81346"/>
                        <a14:foregroundMark x1="7067" y1="81346" x2="14267" y2="85769"/>
                        <a14:foregroundMark x1="14267" y1="85769" x2="20000" y2="86635"/>
                        <a14:foregroundMark x1="4000" y1="51154" x2="2400" y2="60481"/>
                        <a14:foregroundMark x1="2400" y1="60481" x2="4667" y2="76731"/>
                        <a14:foregroundMark x1="4133" y1="76442" x2="8200" y2="82019"/>
                        <a14:foregroundMark x1="90600" y1="34038" x2="95067" y2="43462"/>
                        <a14:foregroundMark x1="95067" y1="43462" x2="95600" y2="54038"/>
                        <a14:foregroundMark x1="95600" y1="54038" x2="89000" y2="68558"/>
                        <a14:foregroundMark x1="79067" y1="74519" x2="85333" y2="72788"/>
                        <a14:foregroundMark x1="85333" y1="72788" x2="91267" y2="68269"/>
                        <a14:foregroundMark x1="91267" y1="68269" x2="93667" y2="61731"/>
                        <a14:foregroundMark x1="40533" y1="94423" x2="54533" y2="93558"/>
                        <a14:foregroundMark x1="54533" y1="93558" x2="68467" y2="95385"/>
                        <a14:foregroundMark x1="58600" y1="97692" x2="64133" y2="97308"/>
                        <a14:foregroundMark x1="42200" y1="3365" x2="44533" y2="1538"/>
                        <a14:foregroundMark x1="46933" y1="3942" x2="51267" y2="2885"/>
                        <a14:foregroundMark x1="48200" y1="2596" x2="50200" y2="2115"/>
                        <a14:foregroundMark x1="45400" y1="2596" x2="45400" y2="2596"/>
                        <a14:foregroundMark x1="44667" y1="3077" x2="45400" y2="2308"/>
                        <a14:foregroundMark x1="39933" y1="3654" x2="40533" y2="2596"/>
                        <a14:backgroundMark x1="50284" y1="1904" x2="51067" y2="1827"/>
                        <a14:backgroundMark x1="45375" y1="2386" x2="48403" y2="2089"/>
                        <a14:backgroundMark x1="44211" y1="2500" x2="44869" y2="2436"/>
                        <a14:backgroundMark x1="40457" y1="2869" x2="42432" y2="2675"/>
                        <a14:backgroundMark x1="32467" y1="3654" x2="40146" y2="2900"/>
                        <a14:backgroundMark x1="51665" y1="1886" x2="66600" y2="3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331" y="946789"/>
            <a:ext cx="7994029" cy="55425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5404531-3D4B-441C-AA81-64B5BB420DDB}"/>
              </a:ext>
            </a:extLst>
          </p:cNvPr>
          <p:cNvSpPr txBox="1"/>
          <p:nvPr/>
        </p:nvSpPr>
        <p:spPr>
          <a:xfrm>
            <a:off x="2145921" y="6352045"/>
            <a:ext cx="64947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FFFFFF"/>
                </a:solidFill>
                <a:effectLst/>
                <a:latin typeface="NexusSerif"/>
              </a:rPr>
              <a:t>Image Courtesy of </a:t>
            </a:r>
            <a:r>
              <a:rPr lang="en-US" sz="1100" b="0" i="1" dirty="0">
                <a:solidFill>
                  <a:srgbClr val="FFFFFF"/>
                </a:solidFill>
                <a:effectLst/>
                <a:latin typeface="NexusSerif"/>
              </a:rPr>
              <a:t>Science Direct</a:t>
            </a:r>
            <a:r>
              <a:rPr lang="en-US" sz="1100" b="0" dirty="0">
                <a:solidFill>
                  <a:srgbClr val="FFFFFF"/>
                </a:solidFill>
                <a:effectLst/>
                <a:latin typeface="NexusSerif"/>
              </a:rPr>
              <a:t> by Elsevier:</a:t>
            </a:r>
            <a:endParaRPr lang="en-US" sz="1100" b="0" i="0" dirty="0">
              <a:solidFill>
                <a:srgbClr val="FFFFFF"/>
              </a:solidFill>
              <a:effectLst/>
              <a:latin typeface="NexusSerif"/>
            </a:endParaRPr>
          </a:p>
          <a:p>
            <a:r>
              <a:rPr lang="en-US" sz="1100" b="0" i="0" dirty="0">
                <a:solidFill>
                  <a:srgbClr val="FFFFFF"/>
                </a:solidFill>
                <a:effectLst/>
                <a:latin typeface="NexusSerif"/>
              </a:rPr>
              <a:t>Linking brain vascular physiology to hemodynamic response in ultra-high field MRI</a:t>
            </a:r>
          </a:p>
          <a:p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8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4698F2-8147-4AFB-9043-36ACE11C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869" y="368683"/>
            <a:ext cx="2974260" cy="1477328"/>
          </a:xfrm>
        </p:spPr>
        <p:txBody>
          <a:bodyPr/>
          <a:lstStyle/>
          <a:p>
            <a:pPr algn="ctr"/>
            <a:r>
              <a:rPr lang="en-US" dirty="0"/>
              <a:t>BRAIN “PLUMBING”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E35D1D6E-F4DC-4BE9-885F-4BF7F7675D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64" y="1107347"/>
            <a:ext cx="8591671" cy="5554211"/>
          </a:xfrm>
        </p:spPr>
      </p:pic>
    </p:spTree>
    <p:extLst>
      <p:ext uri="{BB962C8B-B14F-4D97-AF65-F5344CB8AC3E}">
        <p14:creationId xmlns:p14="http://schemas.microsoft.com/office/powerpoint/2010/main" val="201541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eaten, square&#10;&#10;Description automatically generated">
            <a:extLst>
              <a:ext uri="{FF2B5EF4-FFF2-40B4-BE49-F238E27FC236}">
                <a16:creationId xmlns:a16="http://schemas.microsoft.com/office/drawing/2014/main" id="{434A4F8D-B705-48A9-98E8-17C3C6857E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5" t="17247" r="2252" b="14834"/>
          <a:stretch/>
        </p:blipFill>
        <p:spPr>
          <a:xfrm>
            <a:off x="2199314" y="930290"/>
            <a:ext cx="7793372" cy="552454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4698F2-8147-4AFB-9043-36ACE11C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224" y="326379"/>
            <a:ext cx="2419552" cy="1477328"/>
          </a:xfrm>
        </p:spPr>
        <p:txBody>
          <a:bodyPr/>
          <a:lstStyle/>
          <a:p>
            <a:r>
              <a:rPr lang="en-US" dirty="0"/>
              <a:t>DRAIN ATTACK!!!</a:t>
            </a:r>
          </a:p>
        </p:txBody>
      </p:sp>
    </p:spTree>
    <p:extLst>
      <p:ext uri="{BB962C8B-B14F-4D97-AF65-F5344CB8AC3E}">
        <p14:creationId xmlns:p14="http://schemas.microsoft.com/office/powerpoint/2010/main" val="122353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eaten, square&#10;&#10;Description automatically generated">
            <a:extLst>
              <a:ext uri="{FF2B5EF4-FFF2-40B4-BE49-F238E27FC236}">
                <a16:creationId xmlns:a16="http://schemas.microsoft.com/office/drawing/2014/main" id="{434A4F8D-B705-48A9-98E8-17C3C6857E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5" t="17247" r="2252" b="14834"/>
          <a:stretch/>
        </p:blipFill>
        <p:spPr>
          <a:xfrm>
            <a:off x="2199314" y="998290"/>
            <a:ext cx="7793372" cy="552454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4698F2-8147-4AFB-9043-36ACE11C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259" y="351546"/>
            <a:ext cx="2957482" cy="1477328"/>
          </a:xfrm>
        </p:spPr>
        <p:txBody>
          <a:bodyPr/>
          <a:lstStyle/>
          <a:p>
            <a:pPr algn="ctr"/>
            <a:r>
              <a:rPr lang="en-US" dirty="0"/>
              <a:t>What do you do???</a:t>
            </a:r>
          </a:p>
        </p:txBody>
      </p:sp>
    </p:spTree>
    <p:extLst>
      <p:ext uri="{BB962C8B-B14F-4D97-AF65-F5344CB8AC3E}">
        <p14:creationId xmlns:p14="http://schemas.microsoft.com/office/powerpoint/2010/main" val="40778352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2.1|4.2|2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8|9.7|20.8|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7|0.5|0.3|0.6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0.7|0.6|0.2|0.2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4|0.6|2.4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0.9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5.5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2.7|3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2|1|0.6|0.5|0.6"/>
</p:tagLst>
</file>

<file path=ppt/theme/theme1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4433</TotalTime>
  <Words>1137</Words>
  <Application>Microsoft Office PowerPoint</Application>
  <PresentationFormat>Widescreen</PresentationFormat>
  <Paragraphs>220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NexusSerif</vt:lpstr>
      <vt:lpstr>Sagona Book</vt:lpstr>
      <vt:lpstr>The Hand Extrablack</vt:lpstr>
      <vt:lpstr>The Serif Hand Extrablack</vt:lpstr>
      <vt:lpstr>BlobVTI</vt:lpstr>
      <vt:lpstr>Stroke: What you need  to know</vt:lpstr>
      <vt:lpstr>PowerPoint Presentation</vt:lpstr>
      <vt:lpstr>What is a stroke?</vt:lpstr>
      <vt:lpstr>What is a stroke?</vt:lpstr>
      <vt:lpstr>What is a stroke?</vt:lpstr>
      <vt:lpstr>BRAIN VESSELS</vt:lpstr>
      <vt:lpstr>BRAIN “PLUMBING”</vt:lpstr>
      <vt:lpstr>DRAIN ATTACK!!!</vt:lpstr>
      <vt:lpstr>What do you do???</vt:lpstr>
      <vt:lpstr>Call a professional</vt:lpstr>
      <vt:lpstr>Clog Buster</vt:lpstr>
      <vt:lpstr>Before</vt:lpstr>
      <vt:lpstr>Drain Snake</vt:lpstr>
      <vt:lpstr>Before</vt:lpstr>
      <vt:lpstr>Hemorrhagic Stroke: Burst vessel or  burst aneurysm</vt:lpstr>
      <vt:lpstr>What about TIAs or “mini-strokes”?</vt:lpstr>
      <vt:lpstr>Why does it matter?</vt:lpstr>
      <vt:lpstr>Why does it matter?</vt:lpstr>
      <vt:lpstr>Why does it matter?</vt:lpstr>
      <vt:lpstr>Why does it matter?</vt:lpstr>
      <vt:lpstr>Why does it matter?</vt:lpstr>
      <vt:lpstr>Why does it matter?</vt:lpstr>
      <vt:lpstr>Why does it matter?</vt:lpstr>
      <vt:lpstr>Recognizing Stroke: BE FAST</vt:lpstr>
      <vt:lpstr>After calling 9-1-1:</vt:lpstr>
      <vt:lpstr>Lowering Your Risk</vt:lpstr>
      <vt:lpstr>Lowering Your Risk</vt:lpstr>
      <vt:lpstr>Our Program</vt:lpstr>
      <vt:lpstr>Our Program</vt:lpstr>
      <vt:lpstr>Our Program</vt:lpstr>
      <vt:lpstr>Partnerships</vt:lpstr>
      <vt:lpstr>Partnerships</vt:lpstr>
      <vt:lpstr>Partnerships in action</vt:lpstr>
      <vt:lpstr>Thank you and always remember to BE FAST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 and you: What you need to  know about stroke</dc:title>
  <dc:creator>Savage, Brittany A</dc:creator>
  <cp:lastModifiedBy>Savage, Brittany A</cp:lastModifiedBy>
  <cp:revision>16</cp:revision>
  <dcterms:created xsi:type="dcterms:W3CDTF">2022-11-28T20:25:57Z</dcterms:created>
  <dcterms:modified xsi:type="dcterms:W3CDTF">2023-08-11T14:55:41Z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2022-11-28T20:25:57Z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252911f1-9da4-4851-aa98-6fddd5077c28</vt:lpwstr>
  </property>
  <property fmtid="{D5CDD505-2E9C-101B-9397-08002B2CF9AE}" pid="8" name="MSIP_Label_8ca390d5-a4f3-448c-8368-24080179bc53_ContentBits">
    <vt:lpwstr>0</vt:lpwstr>
  </property>
</Properties>
</file>