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media/image64.jpg" ContentType="image/jp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7" r:id="rId1"/>
  </p:sldMasterIdLst>
  <p:notesMasterIdLst>
    <p:notesMasterId r:id="rId40"/>
  </p:notesMasterIdLst>
  <p:sldIdLst>
    <p:sldId id="256" r:id="rId2"/>
    <p:sldId id="257" r:id="rId3"/>
    <p:sldId id="258" r:id="rId4"/>
    <p:sldId id="262" r:id="rId5"/>
    <p:sldId id="290" r:id="rId6"/>
    <p:sldId id="268" r:id="rId7"/>
    <p:sldId id="266" r:id="rId8"/>
    <p:sldId id="269" r:id="rId9"/>
    <p:sldId id="289" r:id="rId10"/>
    <p:sldId id="270" r:id="rId11"/>
    <p:sldId id="273" r:id="rId12"/>
    <p:sldId id="272" r:id="rId13"/>
    <p:sldId id="274" r:id="rId14"/>
    <p:sldId id="259" r:id="rId15"/>
    <p:sldId id="263" r:id="rId16"/>
    <p:sldId id="280" r:id="rId17"/>
    <p:sldId id="281" r:id="rId18"/>
    <p:sldId id="275" r:id="rId19"/>
    <p:sldId id="276" r:id="rId20"/>
    <p:sldId id="277" r:id="rId21"/>
    <p:sldId id="278" r:id="rId22"/>
    <p:sldId id="279" r:id="rId23"/>
    <p:sldId id="264" r:id="rId24"/>
    <p:sldId id="282" r:id="rId25"/>
    <p:sldId id="283" r:id="rId26"/>
    <p:sldId id="284" r:id="rId27"/>
    <p:sldId id="294" r:id="rId28"/>
    <p:sldId id="295" r:id="rId29"/>
    <p:sldId id="293" r:id="rId30"/>
    <p:sldId id="304" r:id="rId31"/>
    <p:sldId id="300" r:id="rId32"/>
    <p:sldId id="297" r:id="rId33"/>
    <p:sldId id="302" r:id="rId34"/>
    <p:sldId id="285" r:id="rId35"/>
    <p:sldId id="286" r:id="rId36"/>
    <p:sldId id="305" r:id="rId37"/>
    <p:sldId id="307" r:id="rId38"/>
    <p:sldId id="30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333"/>
    <a:srgbClr val="FFFF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A2B18D-F605-4E99-809F-E6BBA9C5C6B0}" v="87" dt="2025-07-29T16:59:31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oke.org/en/help-and-support/resource-library/prevention-toolkit/preventing-stroke-presentation" TargetMode="External"/><Relationship Id="rId2" Type="http://schemas.openxmlformats.org/officeDocument/2006/relationships/hyperlink" Target="https://nccd.cdc.gov/DHDSPAtlas/Default.aspx?state=AR" TargetMode="External"/><Relationship Id="rId1" Type="http://schemas.openxmlformats.org/officeDocument/2006/relationships/hyperlink" Target="https://www.cdc.gov/stroke/signs_symptoms.htm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oke.org/en/help-and-support/resource-library/prevention-toolkit/preventing-stroke-presentation" TargetMode="External"/><Relationship Id="rId2" Type="http://schemas.openxmlformats.org/officeDocument/2006/relationships/hyperlink" Target="https://nccd.cdc.gov/DHDSPAtlas/Default.aspx?state=AR" TargetMode="External"/><Relationship Id="rId1" Type="http://schemas.openxmlformats.org/officeDocument/2006/relationships/hyperlink" Target="https://www.cdc.gov/stroke/signs_symptoms.ht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72875-0FE8-4D0C-BA11-69BD71CDFE98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CEEA083F-40B3-4613-B3B5-C6B9840D753F}">
      <dgm:prSet/>
      <dgm:spPr/>
      <dgm:t>
        <a:bodyPr/>
        <a:lstStyle/>
        <a:p>
          <a:r>
            <a:rPr lang="en-US" baseline="0"/>
            <a:t>“Warning strokes!”</a:t>
          </a:r>
          <a:endParaRPr lang="en-US"/>
        </a:p>
      </dgm:t>
    </dgm:pt>
    <dgm:pt modelId="{14029D93-1954-4392-B33F-810940F330A1}" type="parTrans" cxnId="{AD3458D0-E004-44D4-BAB5-06710F022E26}">
      <dgm:prSet/>
      <dgm:spPr/>
      <dgm:t>
        <a:bodyPr/>
        <a:lstStyle/>
        <a:p>
          <a:endParaRPr lang="en-US"/>
        </a:p>
      </dgm:t>
    </dgm:pt>
    <dgm:pt modelId="{E750FC2D-E173-432F-96FD-D6526510AE1C}" type="sibTrans" cxnId="{AD3458D0-E004-44D4-BAB5-06710F022E26}">
      <dgm:prSet/>
      <dgm:spPr/>
      <dgm:t>
        <a:bodyPr/>
        <a:lstStyle/>
        <a:p>
          <a:endParaRPr lang="en-US"/>
        </a:p>
      </dgm:t>
    </dgm:pt>
    <dgm:pt modelId="{D2B841BB-4434-4502-A2BB-729810C3855B}">
      <dgm:prSet/>
      <dgm:spPr/>
      <dgm:t>
        <a:bodyPr/>
        <a:lstStyle/>
        <a:p>
          <a:r>
            <a:rPr lang="en-US" baseline="0"/>
            <a:t>High risk for stroke within next 24-48 hours</a:t>
          </a:r>
          <a:endParaRPr lang="en-US"/>
        </a:p>
      </dgm:t>
    </dgm:pt>
    <dgm:pt modelId="{1E0A992D-E5C1-4138-9D50-7984B0AB72BD}" type="parTrans" cxnId="{61E5C29D-6984-418B-9344-8854EE461F74}">
      <dgm:prSet/>
      <dgm:spPr/>
      <dgm:t>
        <a:bodyPr/>
        <a:lstStyle/>
        <a:p>
          <a:endParaRPr lang="en-US"/>
        </a:p>
      </dgm:t>
    </dgm:pt>
    <dgm:pt modelId="{3144BA3B-F143-4F5D-B53E-42BB72DA8F16}" type="sibTrans" cxnId="{61E5C29D-6984-418B-9344-8854EE461F74}">
      <dgm:prSet/>
      <dgm:spPr/>
      <dgm:t>
        <a:bodyPr/>
        <a:lstStyle/>
        <a:p>
          <a:endParaRPr lang="en-US"/>
        </a:p>
      </dgm:t>
    </dgm:pt>
    <dgm:pt modelId="{FE817C3C-FA34-4024-85AA-C8ADB8E4D1A5}">
      <dgm:prSet/>
      <dgm:spPr/>
      <dgm:t>
        <a:bodyPr/>
        <a:lstStyle/>
        <a:p>
          <a:r>
            <a:rPr lang="en-US" baseline="0"/>
            <a:t>Symptoms-same as stroke</a:t>
          </a:r>
          <a:endParaRPr lang="en-US"/>
        </a:p>
      </dgm:t>
    </dgm:pt>
    <dgm:pt modelId="{2C7FD343-3E6D-40B8-82FD-6DB80E5B3C2E}" type="parTrans" cxnId="{F104C5D8-086F-44B9-BA4A-1985AE2C3652}">
      <dgm:prSet/>
      <dgm:spPr/>
      <dgm:t>
        <a:bodyPr/>
        <a:lstStyle/>
        <a:p>
          <a:endParaRPr lang="en-US"/>
        </a:p>
      </dgm:t>
    </dgm:pt>
    <dgm:pt modelId="{846FD1B7-E1A8-43C4-BBB6-5203227AA7A2}" type="sibTrans" cxnId="{F104C5D8-086F-44B9-BA4A-1985AE2C3652}">
      <dgm:prSet/>
      <dgm:spPr/>
      <dgm:t>
        <a:bodyPr/>
        <a:lstStyle/>
        <a:p>
          <a:endParaRPr lang="en-US"/>
        </a:p>
      </dgm:t>
    </dgm:pt>
    <dgm:pt modelId="{08ADC687-F253-448E-988F-2285EAA261E1}">
      <dgm:prSet/>
      <dgm:spPr/>
      <dgm:t>
        <a:bodyPr/>
        <a:lstStyle/>
        <a:p>
          <a:r>
            <a:rPr lang="en-US" baseline="0"/>
            <a:t>No lasting damage</a:t>
          </a:r>
          <a:endParaRPr lang="en-US"/>
        </a:p>
      </dgm:t>
    </dgm:pt>
    <dgm:pt modelId="{AE09E6FA-2F68-473F-918B-2583C57C724E}" type="parTrans" cxnId="{787FC3E6-B88F-4C7B-A2CF-B371BAB9385F}">
      <dgm:prSet/>
      <dgm:spPr/>
      <dgm:t>
        <a:bodyPr/>
        <a:lstStyle/>
        <a:p>
          <a:endParaRPr lang="en-US"/>
        </a:p>
      </dgm:t>
    </dgm:pt>
    <dgm:pt modelId="{9B9C4BAC-B4C7-4E12-B1C0-59D6F567F144}" type="sibTrans" cxnId="{787FC3E6-B88F-4C7B-A2CF-B371BAB9385F}">
      <dgm:prSet/>
      <dgm:spPr/>
      <dgm:t>
        <a:bodyPr/>
        <a:lstStyle/>
        <a:p>
          <a:endParaRPr lang="en-US"/>
        </a:p>
      </dgm:t>
    </dgm:pt>
    <dgm:pt modelId="{6E4D002C-5012-485D-B45B-82E1849D001A}" type="pres">
      <dgm:prSet presAssocID="{0FF72875-0FE8-4D0C-BA11-69BD71CDFE98}" presName="Name0" presStyleCnt="0">
        <dgm:presLayoutVars>
          <dgm:dir/>
          <dgm:animLvl val="lvl"/>
          <dgm:resizeHandles val="exact"/>
        </dgm:presLayoutVars>
      </dgm:prSet>
      <dgm:spPr/>
    </dgm:pt>
    <dgm:pt modelId="{3685369F-8F5F-4644-891A-7F08EF45FCDA}" type="pres">
      <dgm:prSet presAssocID="{CEEA083F-40B3-4613-B3B5-C6B9840D753F}" presName="linNode" presStyleCnt="0"/>
      <dgm:spPr/>
    </dgm:pt>
    <dgm:pt modelId="{883316F1-49E5-43CC-B589-D979DDF72311}" type="pres">
      <dgm:prSet presAssocID="{CEEA083F-40B3-4613-B3B5-C6B9840D753F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6AD8A67-6490-4B13-A458-379098A908C9}" type="pres">
      <dgm:prSet presAssocID="{E750FC2D-E173-432F-96FD-D6526510AE1C}" presName="sp" presStyleCnt="0"/>
      <dgm:spPr/>
    </dgm:pt>
    <dgm:pt modelId="{6779D6DF-3A0E-4286-A737-71F526AA3828}" type="pres">
      <dgm:prSet presAssocID="{D2B841BB-4434-4502-A2BB-729810C3855B}" presName="linNode" presStyleCnt="0"/>
      <dgm:spPr/>
    </dgm:pt>
    <dgm:pt modelId="{E34F6336-4CAF-44AD-A1E8-3FD4807AE256}" type="pres">
      <dgm:prSet presAssocID="{D2B841BB-4434-4502-A2BB-729810C3855B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D8D23E9-DFF3-4343-A8EB-03D4ADB60AB7}" type="pres">
      <dgm:prSet presAssocID="{3144BA3B-F143-4F5D-B53E-42BB72DA8F16}" presName="sp" presStyleCnt="0"/>
      <dgm:spPr/>
    </dgm:pt>
    <dgm:pt modelId="{843B21ED-7B2B-4812-A0B4-C34170ED5F83}" type="pres">
      <dgm:prSet presAssocID="{FE817C3C-FA34-4024-85AA-C8ADB8E4D1A5}" presName="linNode" presStyleCnt="0"/>
      <dgm:spPr/>
    </dgm:pt>
    <dgm:pt modelId="{61826ACD-D338-4BFF-9EF8-6B6AC33F3109}" type="pres">
      <dgm:prSet presAssocID="{FE817C3C-FA34-4024-85AA-C8ADB8E4D1A5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3131B80-B830-4B7E-84A8-BFAE2512C352}" type="pres">
      <dgm:prSet presAssocID="{846FD1B7-E1A8-43C4-BBB6-5203227AA7A2}" presName="sp" presStyleCnt="0"/>
      <dgm:spPr/>
    </dgm:pt>
    <dgm:pt modelId="{849987C6-EC3B-4F17-B078-8108C2FE7E38}" type="pres">
      <dgm:prSet presAssocID="{08ADC687-F253-448E-988F-2285EAA261E1}" presName="linNode" presStyleCnt="0"/>
      <dgm:spPr/>
    </dgm:pt>
    <dgm:pt modelId="{CE0B271D-B3BD-4E7D-9A00-9EC36836A1F2}" type="pres">
      <dgm:prSet presAssocID="{08ADC687-F253-448E-988F-2285EAA261E1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07D3175C-F0A5-4C88-B1E9-4E9640510EC3}" type="presOf" srcId="{0FF72875-0FE8-4D0C-BA11-69BD71CDFE98}" destId="{6E4D002C-5012-485D-B45B-82E1849D001A}" srcOrd="0" destOrd="0" presId="urn:microsoft.com/office/officeart/2005/8/layout/vList5"/>
    <dgm:cxn modelId="{70C10D49-D5CE-457D-829B-29962F2CB40A}" type="presOf" srcId="{FE817C3C-FA34-4024-85AA-C8ADB8E4D1A5}" destId="{61826ACD-D338-4BFF-9EF8-6B6AC33F3109}" srcOrd="0" destOrd="0" presId="urn:microsoft.com/office/officeart/2005/8/layout/vList5"/>
    <dgm:cxn modelId="{9D0DA556-6808-4AC1-8FFB-14BB7FD213C3}" type="presOf" srcId="{D2B841BB-4434-4502-A2BB-729810C3855B}" destId="{E34F6336-4CAF-44AD-A1E8-3FD4807AE256}" srcOrd="0" destOrd="0" presId="urn:microsoft.com/office/officeart/2005/8/layout/vList5"/>
    <dgm:cxn modelId="{E0FC5582-A04D-42CD-A2BC-5A784551CFA2}" type="presOf" srcId="{CEEA083F-40B3-4613-B3B5-C6B9840D753F}" destId="{883316F1-49E5-43CC-B589-D979DDF72311}" srcOrd="0" destOrd="0" presId="urn:microsoft.com/office/officeart/2005/8/layout/vList5"/>
    <dgm:cxn modelId="{61E5C29D-6984-418B-9344-8854EE461F74}" srcId="{0FF72875-0FE8-4D0C-BA11-69BD71CDFE98}" destId="{D2B841BB-4434-4502-A2BB-729810C3855B}" srcOrd="1" destOrd="0" parTransId="{1E0A992D-E5C1-4138-9D50-7984B0AB72BD}" sibTransId="{3144BA3B-F143-4F5D-B53E-42BB72DA8F16}"/>
    <dgm:cxn modelId="{AD3458D0-E004-44D4-BAB5-06710F022E26}" srcId="{0FF72875-0FE8-4D0C-BA11-69BD71CDFE98}" destId="{CEEA083F-40B3-4613-B3B5-C6B9840D753F}" srcOrd="0" destOrd="0" parTransId="{14029D93-1954-4392-B33F-810940F330A1}" sibTransId="{E750FC2D-E173-432F-96FD-D6526510AE1C}"/>
    <dgm:cxn modelId="{F104C5D8-086F-44B9-BA4A-1985AE2C3652}" srcId="{0FF72875-0FE8-4D0C-BA11-69BD71CDFE98}" destId="{FE817C3C-FA34-4024-85AA-C8ADB8E4D1A5}" srcOrd="2" destOrd="0" parTransId="{2C7FD343-3E6D-40B8-82FD-6DB80E5B3C2E}" sibTransId="{846FD1B7-E1A8-43C4-BBB6-5203227AA7A2}"/>
    <dgm:cxn modelId="{787FC3E6-B88F-4C7B-A2CF-B371BAB9385F}" srcId="{0FF72875-0FE8-4D0C-BA11-69BD71CDFE98}" destId="{08ADC687-F253-448E-988F-2285EAA261E1}" srcOrd="3" destOrd="0" parTransId="{AE09E6FA-2F68-473F-918B-2583C57C724E}" sibTransId="{9B9C4BAC-B4C7-4E12-B1C0-59D6F567F144}"/>
    <dgm:cxn modelId="{A422AFE9-CE68-4827-A543-AD4F9DBB9F5E}" type="presOf" srcId="{08ADC687-F253-448E-988F-2285EAA261E1}" destId="{CE0B271D-B3BD-4E7D-9A00-9EC36836A1F2}" srcOrd="0" destOrd="0" presId="urn:microsoft.com/office/officeart/2005/8/layout/vList5"/>
    <dgm:cxn modelId="{9BC96D10-A47F-44FD-A92C-FF86EED7358D}" type="presParOf" srcId="{6E4D002C-5012-485D-B45B-82E1849D001A}" destId="{3685369F-8F5F-4644-891A-7F08EF45FCDA}" srcOrd="0" destOrd="0" presId="urn:microsoft.com/office/officeart/2005/8/layout/vList5"/>
    <dgm:cxn modelId="{F97304B5-6290-4A80-9F3C-2BB39A5350F4}" type="presParOf" srcId="{3685369F-8F5F-4644-891A-7F08EF45FCDA}" destId="{883316F1-49E5-43CC-B589-D979DDF72311}" srcOrd="0" destOrd="0" presId="urn:microsoft.com/office/officeart/2005/8/layout/vList5"/>
    <dgm:cxn modelId="{D2B6B41C-50EF-4530-8EF7-EA6F5412D37A}" type="presParOf" srcId="{6E4D002C-5012-485D-B45B-82E1849D001A}" destId="{C6AD8A67-6490-4B13-A458-379098A908C9}" srcOrd="1" destOrd="0" presId="urn:microsoft.com/office/officeart/2005/8/layout/vList5"/>
    <dgm:cxn modelId="{2EAEC162-59E7-41BD-B349-65AFE611C38C}" type="presParOf" srcId="{6E4D002C-5012-485D-B45B-82E1849D001A}" destId="{6779D6DF-3A0E-4286-A737-71F526AA3828}" srcOrd="2" destOrd="0" presId="urn:microsoft.com/office/officeart/2005/8/layout/vList5"/>
    <dgm:cxn modelId="{D3DA7EF5-5B71-4BFF-866B-9D1FA74E280A}" type="presParOf" srcId="{6779D6DF-3A0E-4286-A737-71F526AA3828}" destId="{E34F6336-4CAF-44AD-A1E8-3FD4807AE256}" srcOrd="0" destOrd="0" presId="urn:microsoft.com/office/officeart/2005/8/layout/vList5"/>
    <dgm:cxn modelId="{CBB370E2-8B23-45E0-8BEA-671F15376A7D}" type="presParOf" srcId="{6E4D002C-5012-485D-B45B-82E1849D001A}" destId="{FD8D23E9-DFF3-4343-A8EB-03D4ADB60AB7}" srcOrd="3" destOrd="0" presId="urn:microsoft.com/office/officeart/2005/8/layout/vList5"/>
    <dgm:cxn modelId="{51951F48-9895-4A3F-8568-69A90726C43C}" type="presParOf" srcId="{6E4D002C-5012-485D-B45B-82E1849D001A}" destId="{843B21ED-7B2B-4812-A0B4-C34170ED5F83}" srcOrd="4" destOrd="0" presId="urn:microsoft.com/office/officeart/2005/8/layout/vList5"/>
    <dgm:cxn modelId="{A11A85B9-93B3-45C0-9F1F-CFFE7BE10E17}" type="presParOf" srcId="{843B21ED-7B2B-4812-A0B4-C34170ED5F83}" destId="{61826ACD-D338-4BFF-9EF8-6B6AC33F3109}" srcOrd="0" destOrd="0" presId="urn:microsoft.com/office/officeart/2005/8/layout/vList5"/>
    <dgm:cxn modelId="{2CE7EA5F-8996-410B-9358-7F973321F124}" type="presParOf" srcId="{6E4D002C-5012-485D-B45B-82E1849D001A}" destId="{E3131B80-B830-4B7E-84A8-BFAE2512C352}" srcOrd="5" destOrd="0" presId="urn:microsoft.com/office/officeart/2005/8/layout/vList5"/>
    <dgm:cxn modelId="{7A14B4DB-2766-469D-B734-E312657998C1}" type="presParOf" srcId="{6E4D002C-5012-485D-B45B-82E1849D001A}" destId="{849987C6-EC3B-4F17-B078-8108C2FE7E38}" srcOrd="6" destOrd="0" presId="urn:microsoft.com/office/officeart/2005/8/layout/vList5"/>
    <dgm:cxn modelId="{219345BF-EB33-4DC5-87F7-17EB0D8AA72A}" type="presParOf" srcId="{849987C6-EC3B-4F17-B078-8108C2FE7E38}" destId="{CE0B271D-B3BD-4E7D-9A00-9EC36836A1F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6DB2FB-2C1D-4C32-96DF-736251D4921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1433FA2-FAB5-4861-B02C-F03868FF32B8}">
      <dgm:prSet/>
      <dgm:spPr/>
      <dgm:t>
        <a:bodyPr/>
        <a:lstStyle/>
        <a:p>
          <a:r>
            <a:rPr lang="en-US" baseline="0"/>
            <a:t>Stroke can happen to </a:t>
          </a:r>
          <a:r>
            <a:rPr lang="en-US" b="1" u="sng" baseline="0"/>
            <a:t>ANYONE</a:t>
          </a:r>
          <a:r>
            <a:rPr lang="en-US" baseline="0"/>
            <a:t> of </a:t>
          </a:r>
          <a:r>
            <a:rPr lang="en-US" b="1" u="sng" baseline="0"/>
            <a:t>ANY AGE</a:t>
          </a:r>
          <a:endParaRPr lang="en-US"/>
        </a:p>
      </dgm:t>
    </dgm:pt>
    <dgm:pt modelId="{4A467B73-6352-445D-A150-BAEBBC746680}" type="parTrans" cxnId="{421CB82D-D049-4197-90A3-E6D6D88FC078}">
      <dgm:prSet/>
      <dgm:spPr/>
      <dgm:t>
        <a:bodyPr/>
        <a:lstStyle/>
        <a:p>
          <a:endParaRPr lang="en-US"/>
        </a:p>
      </dgm:t>
    </dgm:pt>
    <dgm:pt modelId="{FAFC37D8-0DBE-437C-B8DA-A8256A934B37}" type="sibTrans" cxnId="{421CB82D-D049-4197-90A3-E6D6D88FC078}">
      <dgm:prSet/>
      <dgm:spPr/>
      <dgm:t>
        <a:bodyPr/>
        <a:lstStyle/>
        <a:p>
          <a:endParaRPr lang="en-US"/>
        </a:p>
      </dgm:t>
    </dgm:pt>
    <dgm:pt modelId="{97D5DE9F-1A59-49D4-A0D4-E3A399812149}">
      <dgm:prSet/>
      <dgm:spPr/>
      <dgm:t>
        <a:bodyPr/>
        <a:lstStyle/>
        <a:p>
          <a:r>
            <a:rPr lang="en-US" baseline="0"/>
            <a:t>Stroke is the </a:t>
          </a:r>
          <a:r>
            <a:rPr lang="en-US" b="1" u="sng" baseline="0"/>
            <a:t>#1</a:t>
          </a:r>
          <a:r>
            <a:rPr lang="en-US" baseline="0"/>
            <a:t> cause of </a:t>
          </a:r>
          <a:r>
            <a:rPr lang="en-US" b="1" u="sng" baseline="0"/>
            <a:t>death</a:t>
          </a:r>
          <a:r>
            <a:rPr lang="en-US" baseline="0"/>
            <a:t> and </a:t>
          </a:r>
          <a:r>
            <a:rPr lang="en-US" b="1" u="sng" baseline="0"/>
            <a:t>disability</a:t>
          </a:r>
          <a:r>
            <a:rPr lang="en-US" baseline="0"/>
            <a:t> in the world</a:t>
          </a:r>
          <a:endParaRPr lang="en-US"/>
        </a:p>
      </dgm:t>
    </dgm:pt>
    <dgm:pt modelId="{91D229D6-255F-4542-AAC2-E911CD693283}" type="parTrans" cxnId="{2C8E79D9-0C9F-413D-A812-3DE6C98DD139}">
      <dgm:prSet/>
      <dgm:spPr/>
      <dgm:t>
        <a:bodyPr/>
        <a:lstStyle/>
        <a:p>
          <a:endParaRPr lang="en-US"/>
        </a:p>
      </dgm:t>
    </dgm:pt>
    <dgm:pt modelId="{40B0AD5F-EB27-4F8A-BE10-811C1AE56486}" type="sibTrans" cxnId="{2C8E79D9-0C9F-413D-A812-3DE6C98DD139}">
      <dgm:prSet/>
      <dgm:spPr/>
      <dgm:t>
        <a:bodyPr/>
        <a:lstStyle/>
        <a:p>
          <a:endParaRPr lang="en-US"/>
        </a:p>
      </dgm:t>
    </dgm:pt>
    <dgm:pt modelId="{C22D0B5B-4B44-42C5-B964-E6D78577031D}">
      <dgm:prSet/>
      <dgm:spPr/>
      <dgm:t>
        <a:bodyPr/>
        <a:lstStyle/>
        <a:p>
          <a:r>
            <a:rPr lang="en-US" baseline="0"/>
            <a:t>In the United States, a stroke happens </a:t>
          </a:r>
          <a:r>
            <a:rPr lang="en-US" u="sng" baseline="0"/>
            <a:t>every 45 seconds</a:t>
          </a:r>
          <a:endParaRPr lang="en-US"/>
        </a:p>
      </dgm:t>
    </dgm:pt>
    <dgm:pt modelId="{3DB1392E-61B8-45AB-B08B-EE09D84A7EC2}" type="parTrans" cxnId="{D57D7CEC-9A52-4AD5-A811-2808E85FB801}">
      <dgm:prSet/>
      <dgm:spPr/>
      <dgm:t>
        <a:bodyPr/>
        <a:lstStyle/>
        <a:p>
          <a:endParaRPr lang="en-US"/>
        </a:p>
      </dgm:t>
    </dgm:pt>
    <dgm:pt modelId="{0025443F-9C3F-4629-BC88-FF67CC544937}" type="sibTrans" cxnId="{D57D7CEC-9A52-4AD5-A811-2808E85FB801}">
      <dgm:prSet/>
      <dgm:spPr/>
      <dgm:t>
        <a:bodyPr/>
        <a:lstStyle/>
        <a:p>
          <a:endParaRPr lang="en-US"/>
        </a:p>
      </dgm:t>
    </dgm:pt>
    <dgm:pt modelId="{34088899-8633-48CE-A8C5-88F9B22A61F2}">
      <dgm:prSet/>
      <dgm:spPr/>
      <dgm:t>
        <a:bodyPr/>
        <a:lstStyle/>
        <a:p>
          <a:r>
            <a:rPr lang="en-US" baseline="0"/>
            <a:t>Death due to stroke every 3.3 minutes</a:t>
          </a:r>
          <a:endParaRPr lang="en-US"/>
        </a:p>
      </dgm:t>
    </dgm:pt>
    <dgm:pt modelId="{7004CB2B-F793-49F3-856D-4BFD1CC7ECB5}" type="parTrans" cxnId="{C05E9ADF-835B-4902-8399-4DD219B9D539}">
      <dgm:prSet/>
      <dgm:spPr/>
      <dgm:t>
        <a:bodyPr/>
        <a:lstStyle/>
        <a:p>
          <a:endParaRPr lang="en-US"/>
        </a:p>
      </dgm:t>
    </dgm:pt>
    <dgm:pt modelId="{A3BC3C56-29A4-46B4-BF6E-62EBC12E2F67}" type="sibTrans" cxnId="{C05E9ADF-835B-4902-8399-4DD219B9D539}">
      <dgm:prSet/>
      <dgm:spPr/>
      <dgm:t>
        <a:bodyPr/>
        <a:lstStyle/>
        <a:p>
          <a:endParaRPr lang="en-US"/>
        </a:p>
      </dgm:t>
    </dgm:pt>
    <dgm:pt modelId="{C9E148CB-33E7-40E7-A77D-1B2C12C9381D}">
      <dgm:prSet/>
      <dgm:spPr/>
      <dgm:t>
        <a:bodyPr/>
        <a:lstStyle/>
        <a:p>
          <a:r>
            <a:rPr lang="en-US" baseline="0" dirty="0"/>
            <a:t>Arkansas is ranked </a:t>
          </a:r>
          <a:r>
            <a:rPr lang="en-US" b="1" u="sng" baseline="0" dirty="0"/>
            <a:t>#5</a:t>
          </a:r>
          <a:r>
            <a:rPr lang="en-US" baseline="0" dirty="0"/>
            <a:t> in stroke death and disability (2022)</a:t>
          </a:r>
          <a:endParaRPr lang="en-US" dirty="0"/>
        </a:p>
      </dgm:t>
    </dgm:pt>
    <dgm:pt modelId="{363C2C6D-B91D-473C-A3E9-4A3473DEFFD1}" type="parTrans" cxnId="{DDED6FF5-27C0-49CD-9077-5BC8BD0DFE00}">
      <dgm:prSet/>
      <dgm:spPr/>
      <dgm:t>
        <a:bodyPr/>
        <a:lstStyle/>
        <a:p>
          <a:endParaRPr lang="en-US"/>
        </a:p>
      </dgm:t>
    </dgm:pt>
    <dgm:pt modelId="{48DF4DC8-3B73-4CE1-B947-4F0B9BCAD97B}" type="sibTrans" cxnId="{DDED6FF5-27C0-49CD-9077-5BC8BD0DFE00}">
      <dgm:prSet/>
      <dgm:spPr/>
      <dgm:t>
        <a:bodyPr/>
        <a:lstStyle/>
        <a:p>
          <a:endParaRPr lang="en-US"/>
        </a:p>
      </dgm:t>
    </dgm:pt>
    <dgm:pt modelId="{46BF2457-84C6-429C-8D7D-236C4E50F2A5}" type="pres">
      <dgm:prSet presAssocID="{A76DB2FB-2C1D-4C32-96DF-736251D49211}" presName="outerComposite" presStyleCnt="0">
        <dgm:presLayoutVars>
          <dgm:chMax val="5"/>
          <dgm:dir/>
          <dgm:resizeHandles val="exact"/>
        </dgm:presLayoutVars>
      </dgm:prSet>
      <dgm:spPr/>
    </dgm:pt>
    <dgm:pt modelId="{69F852C6-FC8D-4C50-8526-84F2FA272949}" type="pres">
      <dgm:prSet presAssocID="{A76DB2FB-2C1D-4C32-96DF-736251D49211}" presName="dummyMaxCanvas" presStyleCnt="0">
        <dgm:presLayoutVars/>
      </dgm:prSet>
      <dgm:spPr/>
    </dgm:pt>
    <dgm:pt modelId="{5131F31B-4D3E-48B7-AEA0-5D8B4FA530D0}" type="pres">
      <dgm:prSet presAssocID="{A76DB2FB-2C1D-4C32-96DF-736251D49211}" presName="FourNodes_1" presStyleLbl="node1" presStyleIdx="0" presStyleCnt="4">
        <dgm:presLayoutVars>
          <dgm:bulletEnabled val="1"/>
        </dgm:presLayoutVars>
      </dgm:prSet>
      <dgm:spPr/>
    </dgm:pt>
    <dgm:pt modelId="{B60B668E-7BB2-4A64-80D5-C018E7A0B5D4}" type="pres">
      <dgm:prSet presAssocID="{A76DB2FB-2C1D-4C32-96DF-736251D49211}" presName="FourNodes_2" presStyleLbl="node1" presStyleIdx="1" presStyleCnt="4">
        <dgm:presLayoutVars>
          <dgm:bulletEnabled val="1"/>
        </dgm:presLayoutVars>
      </dgm:prSet>
      <dgm:spPr/>
    </dgm:pt>
    <dgm:pt modelId="{F9748948-BBE0-4121-9610-B0D207083558}" type="pres">
      <dgm:prSet presAssocID="{A76DB2FB-2C1D-4C32-96DF-736251D49211}" presName="FourNodes_3" presStyleLbl="node1" presStyleIdx="2" presStyleCnt="4">
        <dgm:presLayoutVars>
          <dgm:bulletEnabled val="1"/>
        </dgm:presLayoutVars>
      </dgm:prSet>
      <dgm:spPr/>
    </dgm:pt>
    <dgm:pt modelId="{0F53F37D-50E9-41A1-8590-5F7E9A70C0AF}" type="pres">
      <dgm:prSet presAssocID="{A76DB2FB-2C1D-4C32-96DF-736251D49211}" presName="FourNodes_4" presStyleLbl="node1" presStyleIdx="3" presStyleCnt="4">
        <dgm:presLayoutVars>
          <dgm:bulletEnabled val="1"/>
        </dgm:presLayoutVars>
      </dgm:prSet>
      <dgm:spPr/>
    </dgm:pt>
    <dgm:pt modelId="{7E2184E7-5DB3-42DA-BC96-E2D7DC623514}" type="pres">
      <dgm:prSet presAssocID="{A76DB2FB-2C1D-4C32-96DF-736251D49211}" presName="FourConn_1-2" presStyleLbl="fgAccFollowNode1" presStyleIdx="0" presStyleCnt="3">
        <dgm:presLayoutVars>
          <dgm:bulletEnabled val="1"/>
        </dgm:presLayoutVars>
      </dgm:prSet>
      <dgm:spPr/>
    </dgm:pt>
    <dgm:pt modelId="{BB890D99-A4B8-473B-A178-09639CC87870}" type="pres">
      <dgm:prSet presAssocID="{A76DB2FB-2C1D-4C32-96DF-736251D49211}" presName="FourConn_2-3" presStyleLbl="fgAccFollowNode1" presStyleIdx="1" presStyleCnt="3">
        <dgm:presLayoutVars>
          <dgm:bulletEnabled val="1"/>
        </dgm:presLayoutVars>
      </dgm:prSet>
      <dgm:spPr/>
    </dgm:pt>
    <dgm:pt modelId="{54B1E4B4-1111-451F-B36C-36F7B9D681A0}" type="pres">
      <dgm:prSet presAssocID="{A76DB2FB-2C1D-4C32-96DF-736251D49211}" presName="FourConn_3-4" presStyleLbl="fgAccFollowNode1" presStyleIdx="2" presStyleCnt="3">
        <dgm:presLayoutVars>
          <dgm:bulletEnabled val="1"/>
        </dgm:presLayoutVars>
      </dgm:prSet>
      <dgm:spPr/>
    </dgm:pt>
    <dgm:pt modelId="{71137168-DB66-402B-8520-E9FA87499939}" type="pres">
      <dgm:prSet presAssocID="{A76DB2FB-2C1D-4C32-96DF-736251D49211}" presName="FourNodes_1_text" presStyleLbl="node1" presStyleIdx="3" presStyleCnt="4">
        <dgm:presLayoutVars>
          <dgm:bulletEnabled val="1"/>
        </dgm:presLayoutVars>
      </dgm:prSet>
      <dgm:spPr/>
    </dgm:pt>
    <dgm:pt modelId="{ED14C771-43F1-40FC-A8A3-D918F451AC80}" type="pres">
      <dgm:prSet presAssocID="{A76DB2FB-2C1D-4C32-96DF-736251D49211}" presName="FourNodes_2_text" presStyleLbl="node1" presStyleIdx="3" presStyleCnt="4">
        <dgm:presLayoutVars>
          <dgm:bulletEnabled val="1"/>
        </dgm:presLayoutVars>
      </dgm:prSet>
      <dgm:spPr/>
    </dgm:pt>
    <dgm:pt modelId="{DDDA6F4A-CE32-4CF5-A1E2-63DFE63D1B08}" type="pres">
      <dgm:prSet presAssocID="{A76DB2FB-2C1D-4C32-96DF-736251D49211}" presName="FourNodes_3_text" presStyleLbl="node1" presStyleIdx="3" presStyleCnt="4">
        <dgm:presLayoutVars>
          <dgm:bulletEnabled val="1"/>
        </dgm:presLayoutVars>
      </dgm:prSet>
      <dgm:spPr/>
    </dgm:pt>
    <dgm:pt modelId="{D8CEE14D-3923-4304-827B-C5D6EB358ED9}" type="pres">
      <dgm:prSet presAssocID="{A76DB2FB-2C1D-4C32-96DF-736251D4921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21CB82D-D049-4197-90A3-E6D6D88FC078}" srcId="{A76DB2FB-2C1D-4C32-96DF-736251D49211}" destId="{31433FA2-FAB5-4861-B02C-F03868FF32B8}" srcOrd="0" destOrd="0" parTransId="{4A467B73-6352-445D-A150-BAEBBC746680}" sibTransId="{FAFC37D8-0DBE-437C-B8DA-A8256A934B37}"/>
    <dgm:cxn modelId="{0EBCF33E-DB6A-4B42-81F6-F7112E847295}" type="presOf" srcId="{A76DB2FB-2C1D-4C32-96DF-736251D49211}" destId="{46BF2457-84C6-429C-8D7D-236C4E50F2A5}" srcOrd="0" destOrd="0" presId="urn:microsoft.com/office/officeart/2005/8/layout/vProcess5"/>
    <dgm:cxn modelId="{E0A2AA3F-8500-498D-8FF6-3ECD49857BF9}" type="presOf" srcId="{C22D0B5B-4B44-42C5-B964-E6D78577031D}" destId="{F9748948-BBE0-4121-9610-B0D207083558}" srcOrd="0" destOrd="0" presId="urn:microsoft.com/office/officeart/2005/8/layout/vProcess5"/>
    <dgm:cxn modelId="{3F5B1968-0CC1-495C-84D5-53BA20D73A55}" type="presOf" srcId="{97D5DE9F-1A59-49D4-A0D4-E3A399812149}" destId="{B60B668E-7BB2-4A64-80D5-C018E7A0B5D4}" srcOrd="0" destOrd="0" presId="urn:microsoft.com/office/officeart/2005/8/layout/vProcess5"/>
    <dgm:cxn modelId="{75A97655-BD04-4229-9DFB-904B1AB8AAFA}" type="presOf" srcId="{34088899-8633-48CE-A8C5-88F9B22A61F2}" destId="{DDDA6F4A-CE32-4CF5-A1E2-63DFE63D1B08}" srcOrd="1" destOrd="1" presId="urn:microsoft.com/office/officeart/2005/8/layout/vProcess5"/>
    <dgm:cxn modelId="{3928F356-D5A1-42F0-AA85-07950B0329F2}" type="presOf" srcId="{34088899-8633-48CE-A8C5-88F9B22A61F2}" destId="{F9748948-BBE0-4121-9610-B0D207083558}" srcOrd="0" destOrd="1" presId="urn:microsoft.com/office/officeart/2005/8/layout/vProcess5"/>
    <dgm:cxn modelId="{9437867C-241D-4B99-A764-A9E273898EE2}" type="presOf" srcId="{C9E148CB-33E7-40E7-A77D-1B2C12C9381D}" destId="{0F53F37D-50E9-41A1-8590-5F7E9A70C0AF}" srcOrd="0" destOrd="0" presId="urn:microsoft.com/office/officeart/2005/8/layout/vProcess5"/>
    <dgm:cxn modelId="{3FCB2982-1570-42BE-A3AF-ADF338A08A44}" type="presOf" srcId="{C9E148CB-33E7-40E7-A77D-1B2C12C9381D}" destId="{D8CEE14D-3923-4304-827B-C5D6EB358ED9}" srcOrd="1" destOrd="0" presId="urn:microsoft.com/office/officeart/2005/8/layout/vProcess5"/>
    <dgm:cxn modelId="{C3CE5183-25B7-49A2-97F5-20B64B537B01}" type="presOf" srcId="{C22D0B5B-4B44-42C5-B964-E6D78577031D}" destId="{DDDA6F4A-CE32-4CF5-A1E2-63DFE63D1B08}" srcOrd="1" destOrd="0" presId="urn:microsoft.com/office/officeart/2005/8/layout/vProcess5"/>
    <dgm:cxn modelId="{383A5D85-5851-46F2-902E-158E122B7BE4}" type="presOf" srcId="{31433FA2-FAB5-4861-B02C-F03868FF32B8}" destId="{5131F31B-4D3E-48B7-AEA0-5D8B4FA530D0}" srcOrd="0" destOrd="0" presId="urn:microsoft.com/office/officeart/2005/8/layout/vProcess5"/>
    <dgm:cxn modelId="{66F6E6AC-388E-4A34-8A80-36090A028D33}" type="presOf" srcId="{31433FA2-FAB5-4861-B02C-F03868FF32B8}" destId="{71137168-DB66-402B-8520-E9FA87499939}" srcOrd="1" destOrd="0" presId="urn:microsoft.com/office/officeart/2005/8/layout/vProcess5"/>
    <dgm:cxn modelId="{F6D3A3D7-F250-4074-9FC1-7D32F6743090}" type="presOf" srcId="{97D5DE9F-1A59-49D4-A0D4-E3A399812149}" destId="{ED14C771-43F1-40FC-A8A3-D918F451AC80}" srcOrd="1" destOrd="0" presId="urn:microsoft.com/office/officeart/2005/8/layout/vProcess5"/>
    <dgm:cxn modelId="{2C8E79D9-0C9F-413D-A812-3DE6C98DD139}" srcId="{A76DB2FB-2C1D-4C32-96DF-736251D49211}" destId="{97D5DE9F-1A59-49D4-A0D4-E3A399812149}" srcOrd="1" destOrd="0" parTransId="{91D229D6-255F-4542-AAC2-E911CD693283}" sibTransId="{40B0AD5F-EB27-4F8A-BE10-811C1AE56486}"/>
    <dgm:cxn modelId="{B53FFADC-7D88-4203-8EFA-7D1092E021F6}" type="presOf" srcId="{FAFC37D8-0DBE-437C-B8DA-A8256A934B37}" destId="{7E2184E7-5DB3-42DA-BC96-E2D7DC623514}" srcOrd="0" destOrd="0" presId="urn:microsoft.com/office/officeart/2005/8/layout/vProcess5"/>
    <dgm:cxn modelId="{C05E9ADF-835B-4902-8399-4DD219B9D539}" srcId="{C22D0B5B-4B44-42C5-B964-E6D78577031D}" destId="{34088899-8633-48CE-A8C5-88F9B22A61F2}" srcOrd="0" destOrd="0" parTransId="{7004CB2B-F793-49F3-856D-4BFD1CC7ECB5}" sibTransId="{A3BC3C56-29A4-46B4-BF6E-62EBC12E2F67}"/>
    <dgm:cxn modelId="{D57D7CEC-9A52-4AD5-A811-2808E85FB801}" srcId="{A76DB2FB-2C1D-4C32-96DF-736251D49211}" destId="{C22D0B5B-4B44-42C5-B964-E6D78577031D}" srcOrd="2" destOrd="0" parTransId="{3DB1392E-61B8-45AB-B08B-EE09D84A7EC2}" sibTransId="{0025443F-9C3F-4629-BC88-FF67CC544937}"/>
    <dgm:cxn modelId="{DDED6FF5-27C0-49CD-9077-5BC8BD0DFE00}" srcId="{A76DB2FB-2C1D-4C32-96DF-736251D49211}" destId="{C9E148CB-33E7-40E7-A77D-1B2C12C9381D}" srcOrd="3" destOrd="0" parTransId="{363C2C6D-B91D-473C-A3E9-4A3473DEFFD1}" sibTransId="{48DF4DC8-3B73-4CE1-B947-4F0B9BCAD97B}"/>
    <dgm:cxn modelId="{06D6A8FC-B0AE-4D14-A780-833B15145D85}" type="presOf" srcId="{0025443F-9C3F-4629-BC88-FF67CC544937}" destId="{54B1E4B4-1111-451F-B36C-36F7B9D681A0}" srcOrd="0" destOrd="0" presId="urn:microsoft.com/office/officeart/2005/8/layout/vProcess5"/>
    <dgm:cxn modelId="{5DB51EFE-5FDB-4575-B1AC-A845BAF71502}" type="presOf" srcId="{40B0AD5F-EB27-4F8A-BE10-811C1AE56486}" destId="{BB890D99-A4B8-473B-A178-09639CC87870}" srcOrd="0" destOrd="0" presId="urn:microsoft.com/office/officeart/2005/8/layout/vProcess5"/>
    <dgm:cxn modelId="{D6B1CE5D-9A04-451B-917E-83D9BDDA4044}" type="presParOf" srcId="{46BF2457-84C6-429C-8D7D-236C4E50F2A5}" destId="{69F852C6-FC8D-4C50-8526-84F2FA272949}" srcOrd="0" destOrd="0" presId="urn:microsoft.com/office/officeart/2005/8/layout/vProcess5"/>
    <dgm:cxn modelId="{FD56BA1D-C71D-4F20-B61E-8BBBCB5A667F}" type="presParOf" srcId="{46BF2457-84C6-429C-8D7D-236C4E50F2A5}" destId="{5131F31B-4D3E-48B7-AEA0-5D8B4FA530D0}" srcOrd="1" destOrd="0" presId="urn:microsoft.com/office/officeart/2005/8/layout/vProcess5"/>
    <dgm:cxn modelId="{004A0E3A-B905-4AEE-81DB-63092E7D2965}" type="presParOf" srcId="{46BF2457-84C6-429C-8D7D-236C4E50F2A5}" destId="{B60B668E-7BB2-4A64-80D5-C018E7A0B5D4}" srcOrd="2" destOrd="0" presId="urn:microsoft.com/office/officeart/2005/8/layout/vProcess5"/>
    <dgm:cxn modelId="{174FA549-D7E6-4105-8615-66A3EBF86795}" type="presParOf" srcId="{46BF2457-84C6-429C-8D7D-236C4E50F2A5}" destId="{F9748948-BBE0-4121-9610-B0D207083558}" srcOrd="3" destOrd="0" presId="urn:microsoft.com/office/officeart/2005/8/layout/vProcess5"/>
    <dgm:cxn modelId="{F01FBF58-21D2-421E-A3E2-28A0FF9930AC}" type="presParOf" srcId="{46BF2457-84C6-429C-8D7D-236C4E50F2A5}" destId="{0F53F37D-50E9-41A1-8590-5F7E9A70C0AF}" srcOrd="4" destOrd="0" presId="urn:microsoft.com/office/officeart/2005/8/layout/vProcess5"/>
    <dgm:cxn modelId="{DA0C2B4C-2E1B-4A95-B00F-B1DAFCE3D9C3}" type="presParOf" srcId="{46BF2457-84C6-429C-8D7D-236C4E50F2A5}" destId="{7E2184E7-5DB3-42DA-BC96-E2D7DC623514}" srcOrd="5" destOrd="0" presId="urn:microsoft.com/office/officeart/2005/8/layout/vProcess5"/>
    <dgm:cxn modelId="{4B5396DD-EA23-400B-A5BB-BD3622797865}" type="presParOf" srcId="{46BF2457-84C6-429C-8D7D-236C4E50F2A5}" destId="{BB890D99-A4B8-473B-A178-09639CC87870}" srcOrd="6" destOrd="0" presId="urn:microsoft.com/office/officeart/2005/8/layout/vProcess5"/>
    <dgm:cxn modelId="{6AEF6447-FB6C-4C09-AAF5-2F7BDA8B5E87}" type="presParOf" srcId="{46BF2457-84C6-429C-8D7D-236C4E50F2A5}" destId="{54B1E4B4-1111-451F-B36C-36F7B9D681A0}" srcOrd="7" destOrd="0" presId="urn:microsoft.com/office/officeart/2005/8/layout/vProcess5"/>
    <dgm:cxn modelId="{99BFE13D-FD59-495B-AE63-268528507847}" type="presParOf" srcId="{46BF2457-84C6-429C-8D7D-236C4E50F2A5}" destId="{71137168-DB66-402B-8520-E9FA87499939}" srcOrd="8" destOrd="0" presId="urn:microsoft.com/office/officeart/2005/8/layout/vProcess5"/>
    <dgm:cxn modelId="{6789BBB7-5E02-42DC-AA31-68CE923A7D81}" type="presParOf" srcId="{46BF2457-84C6-429C-8D7D-236C4E50F2A5}" destId="{ED14C771-43F1-40FC-A8A3-D918F451AC80}" srcOrd="9" destOrd="0" presId="urn:microsoft.com/office/officeart/2005/8/layout/vProcess5"/>
    <dgm:cxn modelId="{0E2D6759-0A5B-4310-BDA3-67E711C6D913}" type="presParOf" srcId="{46BF2457-84C6-429C-8D7D-236C4E50F2A5}" destId="{DDDA6F4A-CE32-4CF5-A1E2-63DFE63D1B08}" srcOrd="10" destOrd="0" presId="urn:microsoft.com/office/officeart/2005/8/layout/vProcess5"/>
    <dgm:cxn modelId="{79C0828F-56F8-48AA-AFDF-69427CEA6144}" type="presParOf" srcId="{46BF2457-84C6-429C-8D7D-236C4E50F2A5}" destId="{D8CEE14D-3923-4304-827B-C5D6EB358ED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408597-6E4F-486F-B197-F42387A3A506}" type="doc">
      <dgm:prSet loTypeId="urn:microsoft.com/office/officeart/2005/8/layout/orgChart1" loCatId="hierarchy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A3E7600-2119-4075-A252-3629BE45209A}">
      <dgm:prSet/>
      <dgm:spPr/>
      <dgm:t>
        <a:bodyPr/>
        <a:lstStyle/>
        <a:p>
          <a:r>
            <a:rPr lang="en-US" baseline="0"/>
            <a:t>LAST KNOWN WELL TIME</a:t>
          </a:r>
          <a:endParaRPr lang="en-US"/>
        </a:p>
      </dgm:t>
    </dgm:pt>
    <dgm:pt modelId="{7100D741-B48F-4E88-8BC9-14AD04D76ED0}" type="parTrans" cxnId="{DF0D9706-1A8B-4966-A3B0-425B45145243}">
      <dgm:prSet/>
      <dgm:spPr/>
      <dgm:t>
        <a:bodyPr/>
        <a:lstStyle/>
        <a:p>
          <a:endParaRPr lang="en-US"/>
        </a:p>
      </dgm:t>
    </dgm:pt>
    <dgm:pt modelId="{35312677-206B-487F-8CAF-F572A03344D6}" type="sibTrans" cxnId="{DF0D9706-1A8B-4966-A3B0-425B45145243}">
      <dgm:prSet/>
      <dgm:spPr/>
      <dgm:t>
        <a:bodyPr/>
        <a:lstStyle/>
        <a:p>
          <a:endParaRPr lang="en-US"/>
        </a:p>
      </dgm:t>
    </dgm:pt>
    <dgm:pt modelId="{0AFAF717-DBD6-449C-8AB9-93014463C00E}">
      <dgm:prSet/>
      <dgm:spPr/>
      <dgm:t>
        <a:bodyPr/>
        <a:lstStyle/>
        <a:p>
          <a:r>
            <a:rPr lang="en-US" baseline="0"/>
            <a:t>When were they last seen or known to be okay or without symptoms? When did FIRST symptom start?</a:t>
          </a:r>
          <a:endParaRPr lang="en-US"/>
        </a:p>
      </dgm:t>
    </dgm:pt>
    <dgm:pt modelId="{D5754B42-9BD6-415B-B6EE-AB2ED1E51858}" type="parTrans" cxnId="{2DA549B9-FA75-49A9-9AA3-E797B10EC6F9}">
      <dgm:prSet/>
      <dgm:spPr/>
      <dgm:t>
        <a:bodyPr/>
        <a:lstStyle/>
        <a:p>
          <a:endParaRPr lang="en-US"/>
        </a:p>
      </dgm:t>
    </dgm:pt>
    <dgm:pt modelId="{74C759B1-4ECD-4D7A-BFBC-CCCFB2A375D6}" type="sibTrans" cxnId="{2DA549B9-FA75-49A9-9AA3-E797B10EC6F9}">
      <dgm:prSet/>
      <dgm:spPr/>
      <dgm:t>
        <a:bodyPr/>
        <a:lstStyle/>
        <a:p>
          <a:endParaRPr lang="en-US"/>
        </a:p>
      </dgm:t>
    </dgm:pt>
    <dgm:pt modelId="{547B528B-5F13-4FE3-A4E9-2DB0BDA4D8F8}">
      <dgm:prSet/>
      <dgm:spPr/>
      <dgm:t>
        <a:bodyPr/>
        <a:lstStyle/>
        <a:p>
          <a:r>
            <a:rPr lang="en-US" baseline="0"/>
            <a:t>Get medical information</a:t>
          </a:r>
          <a:endParaRPr lang="en-US"/>
        </a:p>
      </dgm:t>
    </dgm:pt>
    <dgm:pt modelId="{19FAFFA6-A474-4FE2-B0C9-F55845718FCC}" type="parTrans" cxnId="{32CE99ED-A042-4B42-938E-CBA27ECC056B}">
      <dgm:prSet/>
      <dgm:spPr/>
      <dgm:t>
        <a:bodyPr/>
        <a:lstStyle/>
        <a:p>
          <a:endParaRPr lang="en-US"/>
        </a:p>
      </dgm:t>
    </dgm:pt>
    <dgm:pt modelId="{A2022AA0-9924-4AFC-AC41-F3B43961CFD3}" type="sibTrans" cxnId="{32CE99ED-A042-4B42-938E-CBA27ECC056B}">
      <dgm:prSet/>
      <dgm:spPr/>
      <dgm:t>
        <a:bodyPr/>
        <a:lstStyle/>
        <a:p>
          <a:endParaRPr lang="en-US"/>
        </a:p>
      </dgm:t>
    </dgm:pt>
    <dgm:pt modelId="{070FDD7B-063C-4DBF-A886-D5FBE261A6C5}">
      <dgm:prSet/>
      <dgm:spPr/>
      <dgm:t>
        <a:bodyPr/>
        <a:lstStyle/>
        <a:p>
          <a:r>
            <a:rPr lang="en-US" baseline="0"/>
            <a:t>Medications</a:t>
          </a:r>
          <a:endParaRPr lang="en-US"/>
        </a:p>
      </dgm:t>
    </dgm:pt>
    <dgm:pt modelId="{93D58389-5616-4247-B37C-FC90334DBE57}" type="parTrans" cxnId="{0CADAF42-8710-444A-B1BE-F7C6C105C848}">
      <dgm:prSet/>
      <dgm:spPr/>
      <dgm:t>
        <a:bodyPr/>
        <a:lstStyle/>
        <a:p>
          <a:endParaRPr lang="en-US"/>
        </a:p>
      </dgm:t>
    </dgm:pt>
    <dgm:pt modelId="{CB7B1A40-1DD0-4A23-B925-C748430CDF48}" type="sibTrans" cxnId="{0CADAF42-8710-444A-B1BE-F7C6C105C848}">
      <dgm:prSet/>
      <dgm:spPr/>
      <dgm:t>
        <a:bodyPr/>
        <a:lstStyle/>
        <a:p>
          <a:endParaRPr lang="en-US"/>
        </a:p>
      </dgm:t>
    </dgm:pt>
    <dgm:pt modelId="{28555110-D63D-4791-8C19-52032354CE6C}">
      <dgm:prSet/>
      <dgm:spPr/>
      <dgm:t>
        <a:bodyPr/>
        <a:lstStyle/>
        <a:p>
          <a:r>
            <a:rPr lang="en-US" baseline="0"/>
            <a:t>Allergies</a:t>
          </a:r>
          <a:endParaRPr lang="en-US"/>
        </a:p>
      </dgm:t>
    </dgm:pt>
    <dgm:pt modelId="{A307CBDA-F78A-4D98-A6D1-4F1FE62CA9D8}" type="parTrans" cxnId="{2F14F866-A9F2-4F34-B31E-85E337FED113}">
      <dgm:prSet/>
      <dgm:spPr/>
      <dgm:t>
        <a:bodyPr/>
        <a:lstStyle/>
        <a:p>
          <a:endParaRPr lang="en-US"/>
        </a:p>
      </dgm:t>
    </dgm:pt>
    <dgm:pt modelId="{AD34B48E-A8F8-469C-B327-AD840CEB5BC0}" type="sibTrans" cxnId="{2F14F866-A9F2-4F34-B31E-85E337FED113}">
      <dgm:prSet/>
      <dgm:spPr/>
      <dgm:t>
        <a:bodyPr/>
        <a:lstStyle/>
        <a:p>
          <a:endParaRPr lang="en-US"/>
        </a:p>
      </dgm:t>
    </dgm:pt>
    <dgm:pt modelId="{F6117A8F-AC62-4EF3-B317-DF5DADD11081}">
      <dgm:prSet/>
      <dgm:spPr/>
      <dgm:t>
        <a:bodyPr/>
        <a:lstStyle/>
        <a:p>
          <a:r>
            <a:rPr lang="en-US" baseline="0"/>
            <a:t>Medical history (high blood pressure, diabetes, recent surgery, etc.)</a:t>
          </a:r>
          <a:endParaRPr lang="en-US"/>
        </a:p>
      </dgm:t>
    </dgm:pt>
    <dgm:pt modelId="{D763DA2A-DA8B-49E5-BA86-EE237CB82D4D}" type="parTrans" cxnId="{DE61E102-A49E-4122-91AB-4BDB632D416A}">
      <dgm:prSet/>
      <dgm:spPr/>
      <dgm:t>
        <a:bodyPr/>
        <a:lstStyle/>
        <a:p>
          <a:endParaRPr lang="en-US"/>
        </a:p>
      </dgm:t>
    </dgm:pt>
    <dgm:pt modelId="{FB0A320A-40C6-49AD-849A-74AB28BA3809}" type="sibTrans" cxnId="{DE61E102-A49E-4122-91AB-4BDB632D416A}">
      <dgm:prSet/>
      <dgm:spPr/>
      <dgm:t>
        <a:bodyPr/>
        <a:lstStyle/>
        <a:p>
          <a:endParaRPr lang="en-US"/>
        </a:p>
      </dgm:t>
    </dgm:pt>
    <dgm:pt modelId="{EC4E1200-C4C8-4E21-91E2-6E0262755348}">
      <dgm:prSet/>
      <dgm:spPr/>
      <dgm:t>
        <a:bodyPr/>
        <a:lstStyle/>
        <a:p>
          <a:r>
            <a:rPr lang="en-US" baseline="0"/>
            <a:t>Stay with them and help keep them calm</a:t>
          </a:r>
          <a:endParaRPr lang="en-US"/>
        </a:p>
      </dgm:t>
    </dgm:pt>
    <dgm:pt modelId="{3328AE08-2D09-46DE-9D7A-160A1D861AAE}" type="parTrans" cxnId="{A699AE8A-480D-421E-BB0C-E442F9AD92A7}">
      <dgm:prSet/>
      <dgm:spPr/>
      <dgm:t>
        <a:bodyPr/>
        <a:lstStyle/>
        <a:p>
          <a:endParaRPr lang="en-US"/>
        </a:p>
      </dgm:t>
    </dgm:pt>
    <dgm:pt modelId="{B411E9FC-AC0B-459E-822F-BF9E8C5EA4DB}" type="sibTrans" cxnId="{A699AE8A-480D-421E-BB0C-E442F9AD92A7}">
      <dgm:prSet/>
      <dgm:spPr/>
      <dgm:t>
        <a:bodyPr/>
        <a:lstStyle/>
        <a:p>
          <a:endParaRPr lang="en-US"/>
        </a:p>
      </dgm:t>
    </dgm:pt>
    <dgm:pt modelId="{5DB95F36-A328-4377-AB20-7B1C2BEC52EB}">
      <dgm:prSet/>
      <dgm:spPr/>
      <dgm:t>
        <a:bodyPr/>
        <a:lstStyle/>
        <a:p>
          <a:r>
            <a:rPr lang="en-US" baseline="0"/>
            <a:t>Ensure transport to nearest </a:t>
          </a:r>
          <a:r>
            <a:rPr lang="en-US" i="1" u="sng" baseline="0"/>
            <a:t>stroke ready hospital</a:t>
          </a:r>
          <a:endParaRPr lang="en-US"/>
        </a:p>
      </dgm:t>
    </dgm:pt>
    <dgm:pt modelId="{40FB282D-D73C-43C2-BBAE-64AF570BB616}" type="parTrans" cxnId="{7D7F4EEF-3E8E-4A7A-8975-694B4442CA62}">
      <dgm:prSet/>
      <dgm:spPr/>
      <dgm:t>
        <a:bodyPr/>
        <a:lstStyle/>
        <a:p>
          <a:endParaRPr lang="en-US"/>
        </a:p>
      </dgm:t>
    </dgm:pt>
    <dgm:pt modelId="{6AFC6BB0-A873-42FC-ADDB-BFE93D94C31F}" type="sibTrans" cxnId="{7D7F4EEF-3E8E-4A7A-8975-694B4442CA62}">
      <dgm:prSet/>
      <dgm:spPr/>
      <dgm:t>
        <a:bodyPr/>
        <a:lstStyle/>
        <a:p>
          <a:endParaRPr lang="en-US"/>
        </a:p>
      </dgm:t>
    </dgm:pt>
    <dgm:pt modelId="{099A2A63-2AD1-4B34-A101-1E3DEF4B0CB9}" type="pres">
      <dgm:prSet presAssocID="{33408597-6E4F-486F-B197-F42387A3A5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2798D4-4C6A-432E-826C-0D6B983438B3}" type="pres">
      <dgm:prSet presAssocID="{5A3E7600-2119-4075-A252-3629BE45209A}" presName="hierRoot1" presStyleCnt="0">
        <dgm:presLayoutVars>
          <dgm:hierBranch val="init"/>
        </dgm:presLayoutVars>
      </dgm:prSet>
      <dgm:spPr/>
    </dgm:pt>
    <dgm:pt modelId="{49815884-F29E-4B02-86CE-9CAB431A09A8}" type="pres">
      <dgm:prSet presAssocID="{5A3E7600-2119-4075-A252-3629BE45209A}" presName="rootComposite1" presStyleCnt="0"/>
      <dgm:spPr/>
    </dgm:pt>
    <dgm:pt modelId="{7EC6D062-9FE0-45D1-A924-8BFA6F27C645}" type="pres">
      <dgm:prSet presAssocID="{5A3E7600-2119-4075-A252-3629BE45209A}" presName="rootText1" presStyleLbl="node0" presStyleIdx="0" presStyleCnt="4">
        <dgm:presLayoutVars>
          <dgm:chPref val="3"/>
        </dgm:presLayoutVars>
      </dgm:prSet>
      <dgm:spPr/>
    </dgm:pt>
    <dgm:pt modelId="{34269621-4392-427A-B331-A571E6694C31}" type="pres">
      <dgm:prSet presAssocID="{5A3E7600-2119-4075-A252-3629BE45209A}" presName="rootConnector1" presStyleLbl="node1" presStyleIdx="0" presStyleCnt="0"/>
      <dgm:spPr/>
    </dgm:pt>
    <dgm:pt modelId="{91FF3D4F-1872-40DC-A543-7027C232A365}" type="pres">
      <dgm:prSet presAssocID="{5A3E7600-2119-4075-A252-3629BE45209A}" presName="hierChild2" presStyleCnt="0"/>
      <dgm:spPr/>
    </dgm:pt>
    <dgm:pt modelId="{D3EAA7D4-1E3B-4687-B1C1-FED4A7745BBE}" type="pres">
      <dgm:prSet presAssocID="{D5754B42-9BD6-415B-B6EE-AB2ED1E51858}" presName="Name37" presStyleLbl="parChTrans1D2" presStyleIdx="0" presStyleCnt="4"/>
      <dgm:spPr/>
    </dgm:pt>
    <dgm:pt modelId="{46AAE7D0-FAE0-4B22-B127-7258D19E2B84}" type="pres">
      <dgm:prSet presAssocID="{0AFAF717-DBD6-449C-8AB9-93014463C00E}" presName="hierRoot2" presStyleCnt="0">
        <dgm:presLayoutVars>
          <dgm:hierBranch val="init"/>
        </dgm:presLayoutVars>
      </dgm:prSet>
      <dgm:spPr/>
    </dgm:pt>
    <dgm:pt modelId="{A981148E-F792-44D2-95DB-2F0BBC62A6C2}" type="pres">
      <dgm:prSet presAssocID="{0AFAF717-DBD6-449C-8AB9-93014463C00E}" presName="rootComposite" presStyleCnt="0"/>
      <dgm:spPr/>
    </dgm:pt>
    <dgm:pt modelId="{CD36F8CB-1742-4D6F-9DE5-812379FA6436}" type="pres">
      <dgm:prSet presAssocID="{0AFAF717-DBD6-449C-8AB9-93014463C00E}" presName="rootText" presStyleLbl="node2" presStyleIdx="0" presStyleCnt="4">
        <dgm:presLayoutVars>
          <dgm:chPref val="3"/>
        </dgm:presLayoutVars>
      </dgm:prSet>
      <dgm:spPr/>
    </dgm:pt>
    <dgm:pt modelId="{B9A3868F-69F7-4BA6-9715-DB699B7A7F3B}" type="pres">
      <dgm:prSet presAssocID="{0AFAF717-DBD6-449C-8AB9-93014463C00E}" presName="rootConnector" presStyleLbl="node2" presStyleIdx="0" presStyleCnt="4"/>
      <dgm:spPr/>
    </dgm:pt>
    <dgm:pt modelId="{A8D7AB9A-D7D9-43E3-A012-15FC2C0235BB}" type="pres">
      <dgm:prSet presAssocID="{0AFAF717-DBD6-449C-8AB9-93014463C00E}" presName="hierChild4" presStyleCnt="0"/>
      <dgm:spPr/>
    </dgm:pt>
    <dgm:pt modelId="{8BED4F7A-8AC7-494B-8BFC-1AC0F219309F}" type="pres">
      <dgm:prSet presAssocID="{0AFAF717-DBD6-449C-8AB9-93014463C00E}" presName="hierChild5" presStyleCnt="0"/>
      <dgm:spPr/>
    </dgm:pt>
    <dgm:pt modelId="{B900F846-E767-4454-9C41-E3D0FB4B4DEE}" type="pres">
      <dgm:prSet presAssocID="{5A3E7600-2119-4075-A252-3629BE45209A}" presName="hierChild3" presStyleCnt="0"/>
      <dgm:spPr/>
    </dgm:pt>
    <dgm:pt modelId="{006248E0-2C54-4FB3-A7D2-1449DCCE558E}" type="pres">
      <dgm:prSet presAssocID="{547B528B-5F13-4FE3-A4E9-2DB0BDA4D8F8}" presName="hierRoot1" presStyleCnt="0">
        <dgm:presLayoutVars>
          <dgm:hierBranch val="init"/>
        </dgm:presLayoutVars>
      </dgm:prSet>
      <dgm:spPr/>
    </dgm:pt>
    <dgm:pt modelId="{AD9D85BA-5882-4562-8443-694CC3B4FF9F}" type="pres">
      <dgm:prSet presAssocID="{547B528B-5F13-4FE3-A4E9-2DB0BDA4D8F8}" presName="rootComposite1" presStyleCnt="0"/>
      <dgm:spPr/>
    </dgm:pt>
    <dgm:pt modelId="{7BCA1957-7169-4006-8062-15435EB6663E}" type="pres">
      <dgm:prSet presAssocID="{547B528B-5F13-4FE3-A4E9-2DB0BDA4D8F8}" presName="rootText1" presStyleLbl="node0" presStyleIdx="1" presStyleCnt="4">
        <dgm:presLayoutVars>
          <dgm:chPref val="3"/>
        </dgm:presLayoutVars>
      </dgm:prSet>
      <dgm:spPr/>
    </dgm:pt>
    <dgm:pt modelId="{F9F1AEFE-6C87-4544-A8DB-3EFB08C24FE8}" type="pres">
      <dgm:prSet presAssocID="{547B528B-5F13-4FE3-A4E9-2DB0BDA4D8F8}" presName="rootConnector1" presStyleLbl="node1" presStyleIdx="0" presStyleCnt="0"/>
      <dgm:spPr/>
    </dgm:pt>
    <dgm:pt modelId="{5780E366-0500-4339-B864-029694043B9D}" type="pres">
      <dgm:prSet presAssocID="{547B528B-5F13-4FE3-A4E9-2DB0BDA4D8F8}" presName="hierChild2" presStyleCnt="0"/>
      <dgm:spPr/>
    </dgm:pt>
    <dgm:pt modelId="{39360592-8C68-484F-A665-B62F6C9AC08C}" type="pres">
      <dgm:prSet presAssocID="{93D58389-5616-4247-B37C-FC90334DBE57}" presName="Name37" presStyleLbl="parChTrans1D2" presStyleIdx="1" presStyleCnt="4"/>
      <dgm:spPr/>
    </dgm:pt>
    <dgm:pt modelId="{B2B87BF6-0A72-4C43-A791-6F4564F19DE5}" type="pres">
      <dgm:prSet presAssocID="{070FDD7B-063C-4DBF-A886-D5FBE261A6C5}" presName="hierRoot2" presStyleCnt="0">
        <dgm:presLayoutVars>
          <dgm:hierBranch val="init"/>
        </dgm:presLayoutVars>
      </dgm:prSet>
      <dgm:spPr/>
    </dgm:pt>
    <dgm:pt modelId="{D040D0A6-5C51-43F9-9F27-A4C0B2E2C785}" type="pres">
      <dgm:prSet presAssocID="{070FDD7B-063C-4DBF-A886-D5FBE261A6C5}" presName="rootComposite" presStyleCnt="0"/>
      <dgm:spPr/>
    </dgm:pt>
    <dgm:pt modelId="{FBE68F16-7C83-4542-BA71-BA8D761FD444}" type="pres">
      <dgm:prSet presAssocID="{070FDD7B-063C-4DBF-A886-D5FBE261A6C5}" presName="rootText" presStyleLbl="node2" presStyleIdx="1" presStyleCnt="4">
        <dgm:presLayoutVars>
          <dgm:chPref val="3"/>
        </dgm:presLayoutVars>
      </dgm:prSet>
      <dgm:spPr/>
    </dgm:pt>
    <dgm:pt modelId="{112AA46E-85D8-4EB6-9827-FCC96F5D83DE}" type="pres">
      <dgm:prSet presAssocID="{070FDD7B-063C-4DBF-A886-D5FBE261A6C5}" presName="rootConnector" presStyleLbl="node2" presStyleIdx="1" presStyleCnt="4"/>
      <dgm:spPr/>
    </dgm:pt>
    <dgm:pt modelId="{D641F12C-E27B-48A4-B8FF-ABB9A1456BB4}" type="pres">
      <dgm:prSet presAssocID="{070FDD7B-063C-4DBF-A886-D5FBE261A6C5}" presName="hierChild4" presStyleCnt="0"/>
      <dgm:spPr/>
    </dgm:pt>
    <dgm:pt modelId="{179621AC-59BD-47BE-93E1-0BB517F9E226}" type="pres">
      <dgm:prSet presAssocID="{070FDD7B-063C-4DBF-A886-D5FBE261A6C5}" presName="hierChild5" presStyleCnt="0"/>
      <dgm:spPr/>
    </dgm:pt>
    <dgm:pt modelId="{024EF3F2-49BC-44B7-8C5C-A8577027546A}" type="pres">
      <dgm:prSet presAssocID="{A307CBDA-F78A-4D98-A6D1-4F1FE62CA9D8}" presName="Name37" presStyleLbl="parChTrans1D2" presStyleIdx="2" presStyleCnt="4"/>
      <dgm:spPr/>
    </dgm:pt>
    <dgm:pt modelId="{AA983257-7036-40BC-BF12-EA41A4FEC702}" type="pres">
      <dgm:prSet presAssocID="{28555110-D63D-4791-8C19-52032354CE6C}" presName="hierRoot2" presStyleCnt="0">
        <dgm:presLayoutVars>
          <dgm:hierBranch val="init"/>
        </dgm:presLayoutVars>
      </dgm:prSet>
      <dgm:spPr/>
    </dgm:pt>
    <dgm:pt modelId="{D80C5A09-D33B-46E8-AB9C-DB0E94EA2CC4}" type="pres">
      <dgm:prSet presAssocID="{28555110-D63D-4791-8C19-52032354CE6C}" presName="rootComposite" presStyleCnt="0"/>
      <dgm:spPr/>
    </dgm:pt>
    <dgm:pt modelId="{9F8BB0C9-310F-4E92-A0E9-595A3AF4D563}" type="pres">
      <dgm:prSet presAssocID="{28555110-D63D-4791-8C19-52032354CE6C}" presName="rootText" presStyleLbl="node2" presStyleIdx="2" presStyleCnt="4">
        <dgm:presLayoutVars>
          <dgm:chPref val="3"/>
        </dgm:presLayoutVars>
      </dgm:prSet>
      <dgm:spPr/>
    </dgm:pt>
    <dgm:pt modelId="{564EBFA9-1621-4C14-A2AA-658DDE413CF9}" type="pres">
      <dgm:prSet presAssocID="{28555110-D63D-4791-8C19-52032354CE6C}" presName="rootConnector" presStyleLbl="node2" presStyleIdx="2" presStyleCnt="4"/>
      <dgm:spPr/>
    </dgm:pt>
    <dgm:pt modelId="{876BAEE1-B8E2-489C-8258-BBF8D1571258}" type="pres">
      <dgm:prSet presAssocID="{28555110-D63D-4791-8C19-52032354CE6C}" presName="hierChild4" presStyleCnt="0"/>
      <dgm:spPr/>
    </dgm:pt>
    <dgm:pt modelId="{094A8E19-0ECC-4C08-9FBB-07EF9F7619D7}" type="pres">
      <dgm:prSet presAssocID="{28555110-D63D-4791-8C19-52032354CE6C}" presName="hierChild5" presStyleCnt="0"/>
      <dgm:spPr/>
    </dgm:pt>
    <dgm:pt modelId="{FD87C62D-E03A-4220-B217-EE6B1A081C2D}" type="pres">
      <dgm:prSet presAssocID="{D763DA2A-DA8B-49E5-BA86-EE237CB82D4D}" presName="Name37" presStyleLbl="parChTrans1D2" presStyleIdx="3" presStyleCnt="4"/>
      <dgm:spPr/>
    </dgm:pt>
    <dgm:pt modelId="{2FF0208E-D8FB-4062-A8E3-A7731C4A396E}" type="pres">
      <dgm:prSet presAssocID="{F6117A8F-AC62-4EF3-B317-DF5DADD11081}" presName="hierRoot2" presStyleCnt="0">
        <dgm:presLayoutVars>
          <dgm:hierBranch val="init"/>
        </dgm:presLayoutVars>
      </dgm:prSet>
      <dgm:spPr/>
    </dgm:pt>
    <dgm:pt modelId="{4C002903-81CE-4481-AF06-F4C4D559AE37}" type="pres">
      <dgm:prSet presAssocID="{F6117A8F-AC62-4EF3-B317-DF5DADD11081}" presName="rootComposite" presStyleCnt="0"/>
      <dgm:spPr/>
    </dgm:pt>
    <dgm:pt modelId="{7E5333DA-53F3-4710-8970-AA9AC784B8E8}" type="pres">
      <dgm:prSet presAssocID="{F6117A8F-AC62-4EF3-B317-DF5DADD11081}" presName="rootText" presStyleLbl="node2" presStyleIdx="3" presStyleCnt="4">
        <dgm:presLayoutVars>
          <dgm:chPref val="3"/>
        </dgm:presLayoutVars>
      </dgm:prSet>
      <dgm:spPr/>
    </dgm:pt>
    <dgm:pt modelId="{CF8DB486-15DE-47B0-9B33-E16A64FDD94E}" type="pres">
      <dgm:prSet presAssocID="{F6117A8F-AC62-4EF3-B317-DF5DADD11081}" presName="rootConnector" presStyleLbl="node2" presStyleIdx="3" presStyleCnt="4"/>
      <dgm:spPr/>
    </dgm:pt>
    <dgm:pt modelId="{4EA5F0E0-8134-4D9B-85E5-05BC7331D364}" type="pres">
      <dgm:prSet presAssocID="{F6117A8F-AC62-4EF3-B317-DF5DADD11081}" presName="hierChild4" presStyleCnt="0"/>
      <dgm:spPr/>
    </dgm:pt>
    <dgm:pt modelId="{9D1E9D5D-9F43-4F50-902F-A6CBC202DBE6}" type="pres">
      <dgm:prSet presAssocID="{F6117A8F-AC62-4EF3-B317-DF5DADD11081}" presName="hierChild5" presStyleCnt="0"/>
      <dgm:spPr/>
    </dgm:pt>
    <dgm:pt modelId="{428B3D5B-B464-43F0-92B9-1CC4E134636F}" type="pres">
      <dgm:prSet presAssocID="{547B528B-5F13-4FE3-A4E9-2DB0BDA4D8F8}" presName="hierChild3" presStyleCnt="0"/>
      <dgm:spPr/>
    </dgm:pt>
    <dgm:pt modelId="{18FE639D-78B3-49EC-9F04-76D8B0614D08}" type="pres">
      <dgm:prSet presAssocID="{EC4E1200-C4C8-4E21-91E2-6E0262755348}" presName="hierRoot1" presStyleCnt="0">
        <dgm:presLayoutVars>
          <dgm:hierBranch val="init"/>
        </dgm:presLayoutVars>
      </dgm:prSet>
      <dgm:spPr/>
    </dgm:pt>
    <dgm:pt modelId="{E39F552F-B7C5-47A3-809A-3AF9AF66E5DA}" type="pres">
      <dgm:prSet presAssocID="{EC4E1200-C4C8-4E21-91E2-6E0262755348}" presName="rootComposite1" presStyleCnt="0"/>
      <dgm:spPr/>
    </dgm:pt>
    <dgm:pt modelId="{D768C1D5-4E64-4E07-9EBE-D20B22660816}" type="pres">
      <dgm:prSet presAssocID="{EC4E1200-C4C8-4E21-91E2-6E0262755348}" presName="rootText1" presStyleLbl="node0" presStyleIdx="2" presStyleCnt="4">
        <dgm:presLayoutVars>
          <dgm:chPref val="3"/>
        </dgm:presLayoutVars>
      </dgm:prSet>
      <dgm:spPr/>
    </dgm:pt>
    <dgm:pt modelId="{0C23BD64-F112-49EA-A482-DCA86C4FEFEE}" type="pres">
      <dgm:prSet presAssocID="{EC4E1200-C4C8-4E21-91E2-6E0262755348}" presName="rootConnector1" presStyleLbl="node1" presStyleIdx="0" presStyleCnt="0"/>
      <dgm:spPr/>
    </dgm:pt>
    <dgm:pt modelId="{3D5282F8-6696-4618-93B1-A229A00F7149}" type="pres">
      <dgm:prSet presAssocID="{EC4E1200-C4C8-4E21-91E2-6E0262755348}" presName="hierChild2" presStyleCnt="0"/>
      <dgm:spPr/>
    </dgm:pt>
    <dgm:pt modelId="{2D9E3DC8-468E-4E02-8C60-741A4978A985}" type="pres">
      <dgm:prSet presAssocID="{EC4E1200-C4C8-4E21-91E2-6E0262755348}" presName="hierChild3" presStyleCnt="0"/>
      <dgm:spPr/>
    </dgm:pt>
    <dgm:pt modelId="{804194CD-BE5C-4A40-90F5-5B1F003DA4E3}" type="pres">
      <dgm:prSet presAssocID="{5DB95F36-A328-4377-AB20-7B1C2BEC52EB}" presName="hierRoot1" presStyleCnt="0">
        <dgm:presLayoutVars>
          <dgm:hierBranch val="init"/>
        </dgm:presLayoutVars>
      </dgm:prSet>
      <dgm:spPr/>
    </dgm:pt>
    <dgm:pt modelId="{A56D9DA4-DF88-4F58-BE4A-9698200D7AFE}" type="pres">
      <dgm:prSet presAssocID="{5DB95F36-A328-4377-AB20-7B1C2BEC52EB}" presName="rootComposite1" presStyleCnt="0"/>
      <dgm:spPr/>
    </dgm:pt>
    <dgm:pt modelId="{1BFA9186-D99D-4A28-8AA2-DB9A4C386C90}" type="pres">
      <dgm:prSet presAssocID="{5DB95F36-A328-4377-AB20-7B1C2BEC52EB}" presName="rootText1" presStyleLbl="node0" presStyleIdx="3" presStyleCnt="4">
        <dgm:presLayoutVars>
          <dgm:chPref val="3"/>
        </dgm:presLayoutVars>
      </dgm:prSet>
      <dgm:spPr/>
    </dgm:pt>
    <dgm:pt modelId="{F1427DE8-7236-417A-88DF-13200B716E91}" type="pres">
      <dgm:prSet presAssocID="{5DB95F36-A328-4377-AB20-7B1C2BEC52EB}" presName="rootConnector1" presStyleLbl="node1" presStyleIdx="0" presStyleCnt="0"/>
      <dgm:spPr/>
    </dgm:pt>
    <dgm:pt modelId="{B59B4CA4-39B5-4B69-BFE3-CF5643C1BD47}" type="pres">
      <dgm:prSet presAssocID="{5DB95F36-A328-4377-AB20-7B1C2BEC52EB}" presName="hierChild2" presStyleCnt="0"/>
      <dgm:spPr/>
    </dgm:pt>
    <dgm:pt modelId="{11C0328B-1FFE-4545-972E-5A6629D5F599}" type="pres">
      <dgm:prSet presAssocID="{5DB95F36-A328-4377-AB20-7B1C2BEC52EB}" presName="hierChild3" presStyleCnt="0"/>
      <dgm:spPr/>
    </dgm:pt>
  </dgm:ptLst>
  <dgm:cxnLst>
    <dgm:cxn modelId="{F108A800-AEE1-4D9A-A5FA-11989C3D967F}" type="presOf" srcId="{28555110-D63D-4791-8C19-52032354CE6C}" destId="{9F8BB0C9-310F-4E92-A0E9-595A3AF4D563}" srcOrd="0" destOrd="0" presId="urn:microsoft.com/office/officeart/2005/8/layout/orgChart1"/>
    <dgm:cxn modelId="{DE61E102-A49E-4122-91AB-4BDB632D416A}" srcId="{547B528B-5F13-4FE3-A4E9-2DB0BDA4D8F8}" destId="{F6117A8F-AC62-4EF3-B317-DF5DADD11081}" srcOrd="2" destOrd="0" parTransId="{D763DA2A-DA8B-49E5-BA86-EE237CB82D4D}" sibTransId="{FB0A320A-40C6-49AD-849A-74AB28BA3809}"/>
    <dgm:cxn modelId="{DC01F502-8AE7-4F60-BF3E-1E9DCD6C5C00}" type="presOf" srcId="{0AFAF717-DBD6-449C-8AB9-93014463C00E}" destId="{B9A3868F-69F7-4BA6-9715-DB699B7A7F3B}" srcOrd="1" destOrd="0" presId="urn:microsoft.com/office/officeart/2005/8/layout/orgChart1"/>
    <dgm:cxn modelId="{DF0D9706-1A8B-4966-A3B0-425B45145243}" srcId="{33408597-6E4F-486F-B197-F42387A3A506}" destId="{5A3E7600-2119-4075-A252-3629BE45209A}" srcOrd="0" destOrd="0" parTransId="{7100D741-B48F-4E88-8BC9-14AD04D76ED0}" sibTransId="{35312677-206B-487F-8CAF-F572A03344D6}"/>
    <dgm:cxn modelId="{055C5409-BEAB-412F-BFCE-794B471C29DB}" type="presOf" srcId="{547B528B-5F13-4FE3-A4E9-2DB0BDA4D8F8}" destId="{7BCA1957-7169-4006-8062-15435EB6663E}" srcOrd="0" destOrd="0" presId="urn:microsoft.com/office/officeart/2005/8/layout/orgChart1"/>
    <dgm:cxn modelId="{1744A018-3B03-4C27-A000-6DFD78B027EA}" type="presOf" srcId="{5A3E7600-2119-4075-A252-3629BE45209A}" destId="{7EC6D062-9FE0-45D1-A924-8BFA6F27C645}" srcOrd="0" destOrd="0" presId="urn:microsoft.com/office/officeart/2005/8/layout/orgChart1"/>
    <dgm:cxn modelId="{A9DCED20-C892-488B-A8E5-5F39FB051617}" type="presOf" srcId="{EC4E1200-C4C8-4E21-91E2-6E0262755348}" destId="{0C23BD64-F112-49EA-A482-DCA86C4FEFEE}" srcOrd="1" destOrd="0" presId="urn:microsoft.com/office/officeart/2005/8/layout/orgChart1"/>
    <dgm:cxn modelId="{0CADAF42-8710-444A-B1BE-F7C6C105C848}" srcId="{547B528B-5F13-4FE3-A4E9-2DB0BDA4D8F8}" destId="{070FDD7B-063C-4DBF-A886-D5FBE261A6C5}" srcOrd="0" destOrd="0" parTransId="{93D58389-5616-4247-B37C-FC90334DBE57}" sibTransId="{CB7B1A40-1DD0-4A23-B925-C748430CDF48}"/>
    <dgm:cxn modelId="{2F14F866-A9F2-4F34-B31E-85E337FED113}" srcId="{547B528B-5F13-4FE3-A4E9-2DB0BDA4D8F8}" destId="{28555110-D63D-4791-8C19-52032354CE6C}" srcOrd="1" destOrd="0" parTransId="{A307CBDA-F78A-4D98-A6D1-4F1FE62CA9D8}" sibTransId="{AD34B48E-A8F8-469C-B327-AD840CEB5BC0}"/>
    <dgm:cxn modelId="{72C12D68-747F-4E04-9D0F-A698EC6FF9E8}" type="presOf" srcId="{93D58389-5616-4247-B37C-FC90334DBE57}" destId="{39360592-8C68-484F-A665-B62F6C9AC08C}" srcOrd="0" destOrd="0" presId="urn:microsoft.com/office/officeart/2005/8/layout/orgChart1"/>
    <dgm:cxn modelId="{DC70DD54-D881-4FFD-9BC4-D07FF49CE1EA}" type="presOf" srcId="{D763DA2A-DA8B-49E5-BA86-EE237CB82D4D}" destId="{FD87C62D-E03A-4220-B217-EE6B1A081C2D}" srcOrd="0" destOrd="0" presId="urn:microsoft.com/office/officeart/2005/8/layout/orgChart1"/>
    <dgm:cxn modelId="{DC2A7356-3CF3-4B3F-B50E-38F6EB0D609F}" type="presOf" srcId="{070FDD7B-063C-4DBF-A886-D5FBE261A6C5}" destId="{FBE68F16-7C83-4542-BA71-BA8D761FD444}" srcOrd="0" destOrd="0" presId="urn:microsoft.com/office/officeart/2005/8/layout/orgChart1"/>
    <dgm:cxn modelId="{E1AAA359-D62B-493F-BA17-492288917B68}" type="presOf" srcId="{070FDD7B-063C-4DBF-A886-D5FBE261A6C5}" destId="{112AA46E-85D8-4EB6-9827-FCC96F5D83DE}" srcOrd="1" destOrd="0" presId="urn:microsoft.com/office/officeart/2005/8/layout/orgChart1"/>
    <dgm:cxn modelId="{545EBD85-D30F-4BBD-AB85-812CDBC873EE}" type="presOf" srcId="{F6117A8F-AC62-4EF3-B317-DF5DADD11081}" destId="{7E5333DA-53F3-4710-8970-AA9AC784B8E8}" srcOrd="0" destOrd="0" presId="urn:microsoft.com/office/officeart/2005/8/layout/orgChart1"/>
    <dgm:cxn modelId="{1807C489-4446-4F59-AEF2-910CBFD39DDF}" type="presOf" srcId="{547B528B-5F13-4FE3-A4E9-2DB0BDA4D8F8}" destId="{F9F1AEFE-6C87-4544-A8DB-3EFB08C24FE8}" srcOrd="1" destOrd="0" presId="urn:microsoft.com/office/officeart/2005/8/layout/orgChart1"/>
    <dgm:cxn modelId="{7438248A-BDF6-46D9-BF45-2B126440B28C}" type="presOf" srcId="{5DB95F36-A328-4377-AB20-7B1C2BEC52EB}" destId="{1BFA9186-D99D-4A28-8AA2-DB9A4C386C90}" srcOrd="0" destOrd="0" presId="urn:microsoft.com/office/officeart/2005/8/layout/orgChart1"/>
    <dgm:cxn modelId="{A699AE8A-480D-421E-BB0C-E442F9AD92A7}" srcId="{33408597-6E4F-486F-B197-F42387A3A506}" destId="{EC4E1200-C4C8-4E21-91E2-6E0262755348}" srcOrd="2" destOrd="0" parTransId="{3328AE08-2D09-46DE-9D7A-160A1D861AAE}" sibTransId="{B411E9FC-AC0B-459E-822F-BF9E8C5EA4DB}"/>
    <dgm:cxn modelId="{EFF78B98-DC7F-491F-8D12-9BA3B82C4689}" type="presOf" srcId="{A307CBDA-F78A-4D98-A6D1-4F1FE62CA9D8}" destId="{024EF3F2-49BC-44B7-8C5C-A8577027546A}" srcOrd="0" destOrd="0" presId="urn:microsoft.com/office/officeart/2005/8/layout/orgChart1"/>
    <dgm:cxn modelId="{01E424B1-5263-4AF7-9C10-3917007F87F4}" type="presOf" srcId="{EC4E1200-C4C8-4E21-91E2-6E0262755348}" destId="{D768C1D5-4E64-4E07-9EBE-D20B22660816}" srcOrd="0" destOrd="0" presId="urn:microsoft.com/office/officeart/2005/8/layout/orgChart1"/>
    <dgm:cxn modelId="{F7B594B2-2958-43BB-83C0-384C3B8B4534}" type="presOf" srcId="{F6117A8F-AC62-4EF3-B317-DF5DADD11081}" destId="{CF8DB486-15DE-47B0-9B33-E16A64FDD94E}" srcOrd="1" destOrd="0" presId="urn:microsoft.com/office/officeart/2005/8/layout/orgChart1"/>
    <dgm:cxn modelId="{2DA549B9-FA75-49A9-9AA3-E797B10EC6F9}" srcId="{5A3E7600-2119-4075-A252-3629BE45209A}" destId="{0AFAF717-DBD6-449C-8AB9-93014463C00E}" srcOrd="0" destOrd="0" parTransId="{D5754B42-9BD6-415B-B6EE-AB2ED1E51858}" sibTransId="{74C759B1-4ECD-4D7A-BFBC-CCCFB2A375D6}"/>
    <dgm:cxn modelId="{BE429FCC-20ED-466D-9A01-FA86F8CD8A73}" type="presOf" srcId="{5A3E7600-2119-4075-A252-3629BE45209A}" destId="{34269621-4392-427A-B331-A571E6694C31}" srcOrd="1" destOrd="0" presId="urn:microsoft.com/office/officeart/2005/8/layout/orgChart1"/>
    <dgm:cxn modelId="{69130FD2-2C62-44E9-A784-CC419255BADD}" type="presOf" srcId="{5DB95F36-A328-4377-AB20-7B1C2BEC52EB}" destId="{F1427DE8-7236-417A-88DF-13200B716E91}" srcOrd="1" destOrd="0" presId="urn:microsoft.com/office/officeart/2005/8/layout/orgChart1"/>
    <dgm:cxn modelId="{7155A1D7-F715-462C-B1A6-0BB869A3C4C4}" type="presOf" srcId="{33408597-6E4F-486F-B197-F42387A3A506}" destId="{099A2A63-2AD1-4B34-A101-1E3DEF4B0CB9}" srcOrd="0" destOrd="0" presId="urn:microsoft.com/office/officeart/2005/8/layout/orgChart1"/>
    <dgm:cxn modelId="{4216AADA-6965-4760-B902-ABCFDA47BB79}" type="presOf" srcId="{28555110-D63D-4791-8C19-52032354CE6C}" destId="{564EBFA9-1621-4C14-A2AA-658DDE413CF9}" srcOrd="1" destOrd="0" presId="urn:microsoft.com/office/officeart/2005/8/layout/orgChart1"/>
    <dgm:cxn modelId="{32CE99ED-A042-4B42-938E-CBA27ECC056B}" srcId="{33408597-6E4F-486F-B197-F42387A3A506}" destId="{547B528B-5F13-4FE3-A4E9-2DB0BDA4D8F8}" srcOrd="1" destOrd="0" parTransId="{19FAFFA6-A474-4FE2-B0C9-F55845718FCC}" sibTransId="{A2022AA0-9924-4AFC-AC41-F3B43961CFD3}"/>
    <dgm:cxn modelId="{334938EE-6FF8-44C5-BDD6-FAD97A4D9747}" type="presOf" srcId="{D5754B42-9BD6-415B-B6EE-AB2ED1E51858}" destId="{D3EAA7D4-1E3B-4687-B1C1-FED4A7745BBE}" srcOrd="0" destOrd="0" presId="urn:microsoft.com/office/officeart/2005/8/layout/orgChart1"/>
    <dgm:cxn modelId="{7D7F4EEF-3E8E-4A7A-8975-694B4442CA62}" srcId="{33408597-6E4F-486F-B197-F42387A3A506}" destId="{5DB95F36-A328-4377-AB20-7B1C2BEC52EB}" srcOrd="3" destOrd="0" parTransId="{40FB282D-D73C-43C2-BBAE-64AF570BB616}" sibTransId="{6AFC6BB0-A873-42FC-ADDB-BFE93D94C31F}"/>
    <dgm:cxn modelId="{44386AFE-ECA7-4913-BC59-5819344B63CD}" type="presOf" srcId="{0AFAF717-DBD6-449C-8AB9-93014463C00E}" destId="{CD36F8CB-1742-4D6F-9DE5-812379FA6436}" srcOrd="0" destOrd="0" presId="urn:microsoft.com/office/officeart/2005/8/layout/orgChart1"/>
    <dgm:cxn modelId="{DA5C8E2F-EBFC-4BAD-BA94-011FC4D11D70}" type="presParOf" srcId="{099A2A63-2AD1-4B34-A101-1E3DEF4B0CB9}" destId="{D12798D4-4C6A-432E-826C-0D6B983438B3}" srcOrd="0" destOrd="0" presId="urn:microsoft.com/office/officeart/2005/8/layout/orgChart1"/>
    <dgm:cxn modelId="{82DCFFAB-1C78-408C-8E8B-12972E6A7207}" type="presParOf" srcId="{D12798D4-4C6A-432E-826C-0D6B983438B3}" destId="{49815884-F29E-4B02-86CE-9CAB431A09A8}" srcOrd="0" destOrd="0" presId="urn:microsoft.com/office/officeart/2005/8/layout/orgChart1"/>
    <dgm:cxn modelId="{019C0A44-357D-471D-9940-ECCDD1CC7C56}" type="presParOf" srcId="{49815884-F29E-4B02-86CE-9CAB431A09A8}" destId="{7EC6D062-9FE0-45D1-A924-8BFA6F27C645}" srcOrd="0" destOrd="0" presId="urn:microsoft.com/office/officeart/2005/8/layout/orgChart1"/>
    <dgm:cxn modelId="{333E60CB-21B5-4828-9F09-EE2A26CD7BA3}" type="presParOf" srcId="{49815884-F29E-4B02-86CE-9CAB431A09A8}" destId="{34269621-4392-427A-B331-A571E6694C31}" srcOrd="1" destOrd="0" presId="urn:microsoft.com/office/officeart/2005/8/layout/orgChart1"/>
    <dgm:cxn modelId="{39012A65-BECB-465F-B1B4-8F41B9E06163}" type="presParOf" srcId="{D12798D4-4C6A-432E-826C-0D6B983438B3}" destId="{91FF3D4F-1872-40DC-A543-7027C232A365}" srcOrd="1" destOrd="0" presId="urn:microsoft.com/office/officeart/2005/8/layout/orgChart1"/>
    <dgm:cxn modelId="{858523D2-D14D-4339-8A41-29643064B88D}" type="presParOf" srcId="{91FF3D4F-1872-40DC-A543-7027C232A365}" destId="{D3EAA7D4-1E3B-4687-B1C1-FED4A7745BBE}" srcOrd="0" destOrd="0" presId="urn:microsoft.com/office/officeart/2005/8/layout/orgChart1"/>
    <dgm:cxn modelId="{2584245C-3A97-415A-B7C3-C6A39233E222}" type="presParOf" srcId="{91FF3D4F-1872-40DC-A543-7027C232A365}" destId="{46AAE7D0-FAE0-4B22-B127-7258D19E2B84}" srcOrd="1" destOrd="0" presId="urn:microsoft.com/office/officeart/2005/8/layout/orgChart1"/>
    <dgm:cxn modelId="{04D458E4-B2BF-49C6-8838-68026145DA13}" type="presParOf" srcId="{46AAE7D0-FAE0-4B22-B127-7258D19E2B84}" destId="{A981148E-F792-44D2-95DB-2F0BBC62A6C2}" srcOrd="0" destOrd="0" presId="urn:microsoft.com/office/officeart/2005/8/layout/orgChart1"/>
    <dgm:cxn modelId="{4FE59B35-E068-4E95-864A-29D3EAF3EA07}" type="presParOf" srcId="{A981148E-F792-44D2-95DB-2F0BBC62A6C2}" destId="{CD36F8CB-1742-4D6F-9DE5-812379FA6436}" srcOrd="0" destOrd="0" presId="urn:microsoft.com/office/officeart/2005/8/layout/orgChart1"/>
    <dgm:cxn modelId="{F162333F-210D-4A8A-BF20-43DAFF303986}" type="presParOf" srcId="{A981148E-F792-44D2-95DB-2F0BBC62A6C2}" destId="{B9A3868F-69F7-4BA6-9715-DB699B7A7F3B}" srcOrd="1" destOrd="0" presId="urn:microsoft.com/office/officeart/2005/8/layout/orgChart1"/>
    <dgm:cxn modelId="{E1D7CE14-E6E2-4A47-AA5D-18DF195C5E85}" type="presParOf" srcId="{46AAE7D0-FAE0-4B22-B127-7258D19E2B84}" destId="{A8D7AB9A-D7D9-43E3-A012-15FC2C0235BB}" srcOrd="1" destOrd="0" presId="urn:microsoft.com/office/officeart/2005/8/layout/orgChart1"/>
    <dgm:cxn modelId="{6F9A0844-0DCA-4E64-8446-0FDADD99C168}" type="presParOf" srcId="{46AAE7D0-FAE0-4B22-B127-7258D19E2B84}" destId="{8BED4F7A-8AC7-494B-8BFC-1AC0F219309F}" srcOrd="2" destOrd="0" presId="urn:microsoft.com/office/officeart/2005/8/layout/orgChart1"/>
    <dgm:cxn modelId="{9FEB9E4D-C125-43F5-ABA5-F716B778E5BF}" type="presParOf" srcId="{D12798D4-4C6A-432E-826C-0D6B983438B3}" destId="{B900F846-E767-4454-9C41-E3D0FB4B4DEE}" srcOrd="2" destOrd="0" presId="urn:microsoft.com/office/officeart/2005/8/layout/orgChart1"/>
    <dgm:cxn modelId="{ACD06D45-C08F-49B8-803C-B8E3AB22BB46}" type="presParOf" srcId="{099A2A63-2AD1-4B34-A101-1E3DEF4B0CB9}" destId="{006248E0-2C54-4FB3-A7D2-1449DCCE558E}" srcOrd="1" destOrd="0" presId="urn:microsoft.com/office/officeart/2005/8/layout/orgChart1"/>
    <dgm:cxn modelId="{E2222C86-2696-4099-A8E8-B678AE3ACEB2}" type="presParOf" srcId="{006248E0-2C54-4FB3-A7D2-1449DCCE558E}" destId="{AD9D85BA-5882-4562-8443-694CC3B4FF9F}" srcOrd="0" destOrd="0" presId="urn:microsoft.com/office/officeart/2005/8/layout/orgChart1"/>
    <dgm:cxn modelId="{DDAB8E10-4743-467A-99E1-D42BCA60518E}" type="presParOf" srcId="{AD9D85BA-5882-4562-8443-694CC3B4FF9F}" destId="{7BCA1957-7169-4006-8062-15435EB6663E}" srcOrd="0" destOrd="0" presId="urn:microsoft.com/office/officeart/2005/8/layout/orgChart1"/>
    <dgm:cxn modelId="{E4C23D81-ACA7-472F-8E50-F527E034E075}" type="presParOf" srcId="{AD9D85BA-5882-4562-8443-694CC3B4FF9F}" destId="{F9F1AEFE-6C87-4544-A8DB-3EFB08C24FE8}" srcOrd="1" destOrd="0" presId="urn:microsoft.com/office/officeart/2005/8/layout/orgChart1"/>
    <dgm:cxn modelId="{DCA490B8-E493-4F34-89CD-180E2E7D2A8B}" type="presParOf" srcId="{006248E0-2C54-4FB3-A7D2-1449DCCE558E}" destId="{5780E366-0500-4339-B864-029694043B9D}" srcOrd="1" destOrd="0" presId="urn:microsoft.com/office/officeart/2005/8/layout/orgChart1"/>
    <dgm:cxn modelId="{1A2F4DCD-8DD0-47C8-B34D-2FB11255D44A}" type="presParOf" srcId="{5780E366-0500-4339-B864-029694043B9D}" destId="{39360592-8C68-484F-A665-B62F6C9AC08C}" srcOrd="0" destOrd="0" presId="urn:microsoft.com/office/officeart/2005/8/layout/orgChart1"/>
    <dgm:cxn modelId="{24085985-C50D-4CD0-BFC8-7F6A58A56356}" type="presParOf" srcId="{5780E366-0500-4339-B864-029694043B9D}" destId="{B2B87BF6-0A72-4C43-A791-6F4564F19DE5}" srcOrd="1" destOrd="0" presId="urn:microsoft.com/office/officeart/2005/8/layout/orgChart1"/>
    <dgm:cxn modelId="{F821E515-BF7C-4EDB-8DE9-B6349104535A}" type="presParOf" srcId="{B2B87BF6-0A72-4C43-A791-6F4564F19DE5}" destId="{D040D0A6-5C51-43F9-9F27-A4C0B2E2C785}" srcOrd="0" destOrd="0" presId="urn:microsoft.com/office/officeart/2005/8/layout/orgChart1"/>
    <dgm:cxn modelId="{960C5BEC-8718-4A5C-BD03-6D023FB7FB65}" type="presParOf" srcId="{D040D0A6-5C51-43F9-9F27-A4C0B2E2C785}" destId="{FBE68F16-7C83-4542-BA71-BA8D761FD444}" srcOrd="0" destOrd="0" presId="urn:microsoft.com/office/officeart/2005/8/layout/orgChart1"/>
    <dgm:cxn modelId="{700020F0-DC88-496E-A6C5-736E7E9615D0}" type="presParOf" srcId="{D040D0A6-5C51-43F9-9F27-A4C0B2E2C785}" destId="{112AA46E-85D8-4EB6-9827-FCC96F5D83DE}" srcOrd="1" destOrd="0" presId="urn:microsoft.com/office/officeart/2005/8/layout/orgChart1"/>
    <dgm:cxn modelId="{5D54E486-4915-4C83-BB60-2682231A1621}" type="presParOf" srcId="{B2B87BF6-0A72-4C43-A791-6F4564F19DE5}" destId="{D641F12C-E27B-48A4-B8FF-ABB9A1456BB4}" srcOrd="1" destOrd="0" presId="urn:microsoft.com/office/officeart/2005/8/layout/orgChart1"/>
    <dgm:cxn modelId="{DCBCA96E-7BF8-4433-8833-99A1C5B94373}" type="presParOf" srcId="{B2B87BF6-0A72-4C43-A791-6F4564F19DE5}" destId="{179621AC-59BD-47BE-93E1-0BB517F9E226}" srcOrd="2" destOrd="0" presId="urn:microsoft.com/office/officeart/2005/8/layout/orgChart1"/>
    <dgm:cxn modelId="{4CE0F816-591F-491B-910F-EC2BB2E48DBF}" type="presParOf" srcId="{5780E366-0500-4339-B864-029694043B9D}" destId="{024EF3F2-49BC-44B7-8C5C-A8577027546A}" srcOrd="2" destOrd="0" presId="urn:microsoft.com/office/officeart/2005/8/layout/orgChart1"/>
    <dgm:cxn modelId="{7F1B1AC1-1E01-458F-A630-2CFBD6BA6FC1}" type="presParOf" srcId="{5780E366-0500-4339-B864-029694043B9D}" destId="{AA983257-7036-40BC-BF12-EA41A4FEC702}" srcOrd="3" destOrd="0" presId="urn:microsoft.com/office/officeart/2005/8/layout/orgChart1"/>
    <dgm:cxn modelId="{EBCE4754-A7E7-47E9-B545-B0D230C82DA7}" type="presParOf" srcId="{AA983257-7036-40BC-BF12-EA41A4FEC702}" destId="{D80C5A09-D33B-46E8-AB9C-DB0E94EA2CC4}" srcOrd="0" destOrd="0" presId="urn:microsoft.com/office/officeart/2005/8/layout/orgChart1"/>
    <dgm:cxn modelId="{523E6FE0-0BDA-4BCA-9753-FD0A132169F2}" type="presParOf" srcId="{D80C5A09-D33B-46E8-AB9C-DB0E94EA2CC4}" destId="{9F8BB0C9-310F-4E92-A0E9-595A3AF4D563}" srcOrd="0" destOrd="0" presId="urn:microsoft.com/office/officeart/2005/8/layout/orgChart1"/>
    <dgm:cxn modelId="{0F07701A-1B0D-4075-A697-C10C4153D459}" type="presParOf" srcId="{D80C5A09-D33B-46E8-AB9C-DB0E94EA2CC4}" destId="{564EBFA9-1621-4C14-A2AA-658DDE413CF9}" srcOrd="1" destOrd="0" presId="urn:microsoft.com/office/officeart/2005/8/layout/orgChart1"/>
    <dgm:cxn modelId="{83B241A5-53B7-4EC0-9837-AE6B7931C843}" type="presParOf" srcId="{AA983257-7036-40BC-BF12-EA41A4FEC702}" destId="{876BAEE1-B8E2-489C-8258-BBF8D1571258}" srcOrd="1" destOrd="0" presId="urn:microsoft.com/office/officeart/2005/8/layout/orgChart1"/>
    <dgm:cxn modelId="{AB103C4A-0C67-42D6-AE90-8450B9A2680B}" type="presParOf" srcId="{AA983257-7036-40BC-BF12-EA41A4FEC702}" destId="{094A8E19-0ECC-4C08-9FBB-07EF9F7619D7}" srcOrd="2" destOrd="0" presId="urn:microsoft.com/office/officeart/2005/8/layout/orgChart1"/>
    <dgm:cxn modelId="{E75EB88E-CE5E-4FFA-BE00-6139F3AFC23C}" type="presParOf" srcId="{5780E366-0500-4339-B864-029694043B9D}" destId="{FD87C62D-E03A-4220-B217-EE6B1A081C2D}" srcOrd="4" destOrd="0" presId="urn:microsoft.com/office/officeart/2005/8/layout/orgChart1"/>
    <dgm:cxn modelId="{223D373E-D207-4B46-B378-CFF15095AFFC}" type="presParOf" srcId="{5780E366-0500-4339-B864-029694043B9D}" destId="{2FF0208E-D8FB-4062-A8E3-A7731C4A396E}" srcOrd="5" destOrd="0" presId="urn:microsoft.com/office/officeart/2005/8/layout/orgChart1"/>
    <dgm:cxn modelId="{348F757F-08A8-443D-A31E-4D7B4A45C1A6}" type="presParOf" srcId="{2FF0208E-D8FB-4062-A8E3-A7731C4A396E}" destId="{4C002903-81CE-4481-AF06-F4C4D559AE37}" srcOrd="0" destOrd="0" presId="urn:microsoft.com/office/officeart/2005/8/layout/orgChart1"/>
    <dgm:cxn modelId="{CF401DB8-7A76-49C1-B556-1D1BD0A3FD17}" type="presParOf" srcId="{4C002903-81CE-4481-AF06-F4C4D559AE37}" destId="{7E5333DA-53F3-4710-8970-AA9AC784B8E8}" srcOrd="0" destOrd="0" presId="urn:microsoft.com/office/officeart/2005/8/layout/orgChart1"/>
    <dgm:cxn modelId="{A246E9FE-4C79-43B8-B374-2F895668C7BC}" type="presParOf" srcId="{4C002903-81CE-4481-AF06-F4C4D559AE37}" destId="{CF8DB486-15DE-47B0-9B33-E16A64FDD94E}" srcOrd="1" destOrd="0" presId="urn:microsoft.com/office/officeart/2005/8/layout/orgChart1"/>
    <dgm:cxn modelId="{48E918E5-EE58-4C8E-8570-2808A9765585}" type="presParOf" srcId="{2FF0208E-D8FB-4062-A8E3-A7731C4A396E}" destId="{4EA5F0E0-8134-4D9B-85E5-05BC7331D364}" srcOrd="1" destOrd="0" presId="urn:microsoft.com/office/officeart/2005/8/layout/orgChart1"/>
    <dgm:cxn modelId="{5BDD72D9-C4A7-47B0-A6FD-53729688C4B5}" type="presParOf" srcId="{2FF0208E-D8FB-4062-A8E3-A7731C4A396E}" destId="{9D1E9D5D-9F43-4F50-902F-A6CBC202DBE6}" srcOrd="2" destOrd="0" presId="urn:microsoft.com/office/officeart/2005/8/layout/orgChart1"/>
    <dgm:cxn modelId="{33A4CDF5-3D9A-4221-849E-F55FD7813D89}" type="presParOf" srcId="{006248E0-2C54-4FB3-A7D2-1449DCCE558E}" destId="{428B3D5B-B464-43F0-92B9-1CC4E134636F}" srcOrd="2" destOrd="0" presId="urn:microsoft.com/office/officeart/2005/8/layout/orgChart1"/>
    <dgm:cxn modelId="{648A846F-B06F-440C-947F-8E4AF6AF0819}" type="presParOf" srcId="{099A2A63-2AD1-4B34-A101-1E3DEF4B0CB9}" destId="{18FE639D-78B3-49EC-9F04-76D8B0614D08}" srcOrd="2" destOrd="0" presId="urn:microsoft.com/office/officeart/2005/8/layout/orgChart1"/>
    <dgm:cxn modelId="{F6685DFF-5C3F-4549-8F74-C0817DF3036E}" type="presParOf" srcId="{18FE639D-78B3-49EC-9F04-76D8B0614D08}" destId="{E39F552F-B7C5-47A3-809A-3AF9AF66E5DA}" srcOrd="0" destOrd="0" presId="urn:microsoft.com/office/officeart/2005/8/layout/orgChart1"/>
    <dgm:cxn modelId="{7C7B4206-C333-49DC-94E5-F9E33A514ABF}" type="presParOf" srcId="{E39F552F-B7C5-47A3-809A-3AF9AF66E5DA}" destId="{D768C1D5-4E64-4E07-9EBE-D20B22660816}" srcOrd="0" destOrd="0" presId="urn:microsoft.com/office/officeart/2005/8/layout/orgChart1"/>
    <dgm:cxn modelId="{6171B19C-30B3-4764-963E-96B911A89A57}" type="presParOf" srcId="{E39F552F-B7C5-47A3-809A-3AF9AF66E5DA}" destId="{0C23BD64-F112-49EA-A482-DCA86C4FEFEE}" srcOrd="1" destOrd="0" presId="urn:microsoft.com/office/officeart/2005/8/layout/orgChart1"/>
    <dgm:cxn modelId="{740F7CF5-10D5-4959-998D-3F8614FCF044}" type="presParOf" srcId="{18FE639D-78B3-49EC-9F04-76D8B0614D08}" destId="{3D5282F8-6696-4618-93B1-A229A00F7149}" srcOrd="1" destOrd="0" presId="urn:microsoft.com/office/officeart/2005/8/layout/orgChart1"/>
    <dgm:cxn modelId="{2D1795C3-6BAB-45F3-AD5C-4CE6C456DE87}" type="presParOf" srcId="{18FE639D-78B3-49EC-9F04-76D8B0614D08}" destId="{2D9E3DC8-468E-4E02-8C60-741A4978A985}" srcOrd="2" destOrd="0" presId="urn:microsoft.com/office/officeart/2005/8/layout/orgChart1"/>
    <dgm:cxn modelId="{50BD631C-271B-49FD-8D59-368033C0C2D5}" type="presParOf" srcId="{099A2A63-2AD1-4B34-A101-1E3DEF4B0CB9}" destId="{804194CD-BE5C-4A40-90F5-5B1F003DA4E3}" srcOrd="3" destOrd="0" presId="urn:microsoft.com/office/officeart/2005/8/layout/orgChart1"/>
    <dgm:cxn modelId="{2C0869A2-06D6-4B13-9D90-A1569636569C}" type="presParOf" srcId="{804194CD-BE5C-4A40-90F5-5B1F003DA4E3}" destId="{A56D9DA4-DF88-4F58-BE4A-9698200D7AFE}" srcOrd="0" destOrd="0" presId="urn:microsoft.com/office/officeart/2005/8/layout/orgChart1"/>
    <dgm:cxn modelId="{4B129550-C240-4873-A97E-F32B0CC1AE8B}" type="presParOf" srcId="{A56D9DA4-DF88-4F58-BE4A-9698200D7AFE}" destId="{1BFA9186-D99D-4A28-8AA2-DB9A4C386C90}" srcOrd="0" destOrd="0" presId="urn:microsoft.com/office/officeart/2005/8/layout/orgChart1"/>
    <dgm:cxn modelId="{BF21B532-6FAC-4FD2-9683-06B492777120}" type="presParOf" srcId="{A56D9DA4-DF88-4F58-BE4A-9698200D7AFE}" destId="{F1427DE8-7236-417A-88DF-13200B716E91}" srcOrd="1" destOrd="0" presId="urn:microsoft.com/office/officeart/2005/8/layout/orgChart1"/>
    <dgm:cxn modelId="{9DFC917A-9F51-4370-9295-8CE9747C60D4}" type="presParOf" srcId="{804194CD-BE5C-4A40-90F5-5B1F003DA4E3}" destId="{B59B4CA4-39B5-4B69-BFE3-CF5643C1BD47}" srcOrd="1" destOrd="0" presId="urn:microsoft.com/office/officeart/2005/8/layout/orgChart1"/>
    <dgm:cxn modelId="{C83F9611-E42E-4303-8CE4-C3101A3BB514}" type="presParOf" srcId="{804194CD-BE5C-4A40-90F5-5B1F003DA4E3}" destId="{11C0328B-1FFE-4545-972E-5A6629D5F5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FE89DC-3254-4F50-AA47-F2E0181F2BDC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819759-70D1-4FC1-ABAD-DFE9DEBA0381}">
      <dgm:prSet/>
      <dgm:spPr/>
      <dgm:t>
        <a:bodyPr/>
        <a:lstStyle/>
        <a:p>
          <a:r>
            <a:rPr lang="en-US"/>
            <a:t>Source: Cdc.gov. 2025. </a:t>
          </a:r>
          <a:r>
            <a:rPr lang="en-US" i="1"/>
            <a:t>Stroke Signs And Symptoms | Cdc.Gov</a:t>
          </a:r>
          <a:r>
            <a:rPr lang="en-US"/>
            <a:t>. </a:t>
          </a:r>
          <a:r>
            <a:rPr lang="en-US">
              <a:hlinkClick xmlns:r="http://schemas.openxmlformats.org/officeDocument/2006/relationships" r:id="rId1"/>
            </a:rPr>
            <a:t>https://www.cdc.gov/stroke/signs_symptoms.htm</a:t>
          </a:r>
          <a:endParaRPr lang="en-US"/>
        </a:p>
      </dgm:t>
    </dgm:pt>
    <dgm:pt modelId="{A91809D9-9DCE-4D82-AAAF-BCC4D9EA3C59}" type="parTrans" cxnId="{D6D5B39E-9FE8-4480-A71A-4365D1BD06B7}">
      <dgm:prSet/>
      <dgm:spPr/>
      <dgm:t>
        <a:bodyPr/>
        <a:lstStyle/>
        <a:p>
          <a:endParaRPr lang="en-US"/>
        </a:p>
      </dgm:t>
    </dgm:pt>
    <dgm:pt modelId="{C809A73E-78F9-4130-B780-345943BD2587}" type="sibTrans" cxnId="{D6D5B39E-9FE8-4480-A71A-4365D1BD06B7}">
      <dgm:prSet/>
      <dgm:spPr/>
      <dgm:t>
        <a:bodyPr/>
        <a:lstStyle/>
        <a:p>
          <a:endParaRPr lang="en-US"/>
        </a:p>
      </dgm:t>
    </dgm:pt>
    <dgm:pt modelId="{16E216BD-AD7F-403B-9E83-C253CF486E36}">
      <dgm:prSet/>
      <dgm:spPr/>
      <dgm:t>
        <a:bodyPr/>
        <a:lstStyle/>
        <a:p>
          <a:r>
            <a:rPr lang="en-US"/>
            <a:t>Source: Interactive atlas of heart disease and stroke. (n.d.). </a:t>
          </a:r>
          <a:r>
            <a:rPr lang="en-US">
              <a:hlinkClick xmlns:r="http://schemas.openxmlformats.org/officeDocument/2006/relationships" r:id="rId2"/>
            </a:rPr>
            <a:t>https://nccd.cdc.gov/DHDSPAtlas/Default.aspx?state=AR</a:t>
          </a:r>
          <a:endParaRPr lang="en-US"/>
        </a:p>
      </dgm:t>
    </dgm:pt>
    <dgm:pt modelId="{0AF4107E-BB34-47E8-9BB5-3AD35378827A}" type="parTrans" cxnId="{6A4488EE-9DEF-4D75-BFA8-EAFDBC17CCC5}">
      <dgm:prSet/>
      <dgm:spPr/>
      <dgm:t>
        <a:bodyPr/>
        <a:lstStyle/>
        <a:p>
          <a:endParaRPr lang="en-US"/>
        </a:p>
      </dgm:t>
    </dgm:pt>
    <dgm:pt modelId="{44AA0EDA-DC0C-4243-A024-BFCE28A8D377}" type="sibTrans" cxnId="{6A4488EE-9DEF-4D75-BFA8-EAFDBC17CCC5}">
      <dgm:prSet/>
      <dgm:spPr/>
      <dgm:t>
        <a:bodyPr/>
        <a:lstStyle/>
        <a:p>
          <a:endParaRPr lang="en-US"/>
        </a:p>
      </dgm:t>
    </dgm:pt>
    <dgm:pt modelId="{457E5EDD-2E7E-4DFB-BC0E-E5FD4B258AD2}">
      <dgm:prSet/>
      <dgm:spPr/>
      <dgm:t>
        <a:bodyPr/>
        <a:lstStyle/>
        <a:p>
          <a:r>
            <a:rPr lang="en-US"/>
            <a:t>Source: American Stroke Association. </a:t>
          </a:r>
          <a:r>
            <a:rPr lang="en-US">
              <a:hlinkClick xmlns:r="http://schemas.openxmlformats.org/officeDocument/2006/relationships" r:id="rId3"/>
            </a:rPr>
            <a:t>Preventing Stroke Presentation | American Stroke Association</a:t>
          </a:r>
          <a:endParaRPr lang="en-US"/>
        </a:p>
      </dgm:t>
    </dgm:pt>
    <dgm:pt modelId="{E6A8B37E-1372-43A3-B79F-8EBD351CE2C8}" type="parTrans" cxnId="{FC49B5F7-8963-47D4-9821-53D14E11D354}">
      <dgm:prSet/>
      <dgm:spPr/>
      <dgm:t>
        <a:bodyPr/>
        <a:lstStyle/>
        <a:p>
          <a:endParaRPr lang="en-US"/>
        </a:p>
      </dgm:t>
    </dgm:pt>
    <dgm:pt modelId="{57522F70-A602-4448-9D9E-AF857D79CE81}" type="sibTrans" cxnId="{FC49B5F7-8963-47D4-9821-53D14E11D354}">
      <dgm:prSet/>
      <dgm:spPr/>
      <dgm:t>
        <a:bodyPr/>
        <a:lstStyle/>
        <a:p>
          <a:endParaRPr lang="en-US"/>
        </a:p>
      </dgm:t>
    </dgm:pt>
    <dgm:pt modelId="{BBDEA237-9D8D-4CDA-976F-1CEFE515AFAC}" type="pres">
      <dgm:prSet presAssocID="{8FFE89DC-3254-4F50-AA47-F2E0181F2BDC}" presName="linear" presStyleCnt="0">
        <dgm:presLayoutVars>
          <dgm:animLvl val="lvl"/>
          <dgm:resizeHandles val="exact"/>
        </dgm:presLayoutVars>
      </dgm:prSet>
      <dgm:spPr/>
    </dgm:pt>
    <dgm:pt modelId="{06956C3F-3AFE-4EAD-8BF7-836DA7319926}" type="pres">
      <dgm:prSet presAssocID="{8D819759-70D1-4FC1-ABAD-DFE9DEBA038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C8AFAA-B7BE-4B86-93F3-9F6FE1971215}" type="pres">
      <dgm:prSet presAssocID="{C809A73E-78F9-4130-B780-345943BD2587}" presName="spacer" presStyleCnt="0"/>
      <dgm:spPr/>
    </dgm:pt>
    <dgm:pt modelId="{CAA3A713-81BF-42C1-AC8B-C492D872AC95}" type="pres">
      <dgm:prSet presAssocID="{16E216BD-AD7F-403B-9E83-C253CF486E3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CB5FC58-0D90-4710-AFD7-6CDB2DA62D8C}" type="pres">
      <dgm:prSet presAssocID="{44AA0EDA-DC0C-4243-A024-BFCE28A8D377}" presName="spacer" presStyleCnt="0"/>
      <dgm:spPr/>
    </dgm:pt>
    <dgm:pt modelId="{39B0EF56-0076-4EDC-A53D-5CC038172467}" type="pres">
      <dgm:prSet presAssocID="{457E5EDD-2E7E-4DFB-BC0E-E5FD4B258AD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B9F3285-FB45-4AD5-B259-023B74B94B95}" type="presOf" srcId="{16E216BD-AD7F-403B-9E83-C253CF486E36}" destId="{CAA3A713-81BF-42C1-AC8B-C492D872AC95}" srcOrd="0" destOrd="0" presId="urn:microsoft.com/office/officeart/2005/8/layout/vList2"/>
    <dgm:cxn modelId="{3DEC1890-B8A0-4831-A5B8-6024AF82604C}" type="presOf" srcId="{8D819759-70D1-4FC1-ABAD-DFE9DEBA0381}" destId="{06956C3F-3AFE-4EAD-8BF7-836DA7319926}" srcOrd="0" destOrd="0" presId="urn:microsoft.com/office/officeart/2005/8/layout/vList2"/>
    <dgm:cxn modelId="{D6D5B39E-9FE8-4480-A71A-4365D1BD06B7}" srcId="{8FFE89DC-3254-4F50-AA47-F2E0181F2BDC}" destId="{8D819759-70D1-4FC1-ABAD-DFE9DEBA0381}" srcOrd="0" destOrd="0" parTransId="{A91809D9-9DCE-4D82-AAAF-BCC4D9EA3C59}" sibTransId="{C809A73E-78F9-4130-B780-345943BD2587}"/>
    <dgm:cxn modelId="{897DE9CF-D960-41DA-A13B-6AA705A177AE}" type="presOf" srcId="{457E5EDD-2E7E-4DFB-BC0E-E5FD4B258AD2}" destId="{39B0EF56-0076-4EDC-A53D-5CC038172467}" srcOrd="0" destOrd="0" presId="urn:microsoft.com/office/officeart/2005/8/layout/vList2"/>
    <dgm:cxn modelId="{763FD5E0-7D78-4E08-8D0A-8D1322225BD9}" type="presOf" srcId="{8FFE89DC-3254-4F50-AA47-F2E0181F2BDC}" destId="{BBDEA237-9D8D-4CDA-976F-1CEFE515AFAC}" srcOrd="0" destOrd="0" presId="urn:microsoft.com/office/officeart/2005/8/layout/vList2"/>
    <dgm:cxn modelId="{6A4488EE-9DEF-4D75-BFA8-EAFDBC17CCC5}" srcId="{8FFE89DC-3254-4F50-AA47-F2E0181F2BDC}" destId="{16E216BD-AD7F-403B-9E83-C253CF486E36}" srcOrd="1" destOrd="0" parTransId="{0AF4107E-BB34-47E8-9BB5-3AD35378827A}" sibTransId="{44AA0EDA-DC0C-4243-A024-BFCE28A8D377}"/>
    <dgm:cxn modelId="{FC49B5F7-8963-47D4-9821-53D14E11D354}" srcId="{8FFE89DC-3254-4F50-AA47-F2E0181F2BDC}" destId="{457E5EDD-2E7E-4DFB-BC0E-E5FD4B258AD2}" srcOrd="2" destOrd="0" parTransId="{E6A8B37E-1372-43A3-B79F-8EBD351CE2C8}" sibTransId="{57522F70-A602-4448-9D9E-AF857D79CE81}"/>
    <dgm:cxn modelId="{5D332EA5-8AE3-461A-807D-93A75F799119}" type="presParOf" srcId="{BBDEA237-9D8D-4CDA-976F-1CEFE515AFAC}" destId="{06956C3F-3AFE-4EAD-8BF7-836DA7319926}" srcOrd="0" destOrd="0" presId="urn:microsoft.com/office/officeart/2005/8/layout/vList2"/>
    <dgm:cxn modelId="{98C7ED04-37C4-40A4-8343-DB6A30D63AF3}" type="presParOf" srcId="{BBDEA237-9D8D-4CDA-976F-1CEFE515AFAC}" destId="{56C8AFAA-B7BE-4B86-93F3-9F6FE1971215}" srcOrd="1" destOrd="0" presId="urn:microsoft.com/office/officeart/2005/8/layout/vList2"/>
    <dgm:cxn modelId="{BF5BA4F9-D901-427B-8E04-0F8A21EC54AA}" type="presParOf" srcId="{BBDEA237-9D8D-4CDA-976F-1CEFE515AFAC}" destId="{CAA3A713-81BF-42C1-AC8B-C492D872AC95}" srcOrd="2" destOrd="0" presId="urn:microsoft.com/office/officeart/2005/8/layout/vList2"/>
    <dgm:cxn modelId="{233A2428-41E1-401B-B8CD-710B7E3EC85E}" type="presParOf" srcId="{BBDEA237-9D8D-4CDA-976F-1CEFE515AFAC}" destId="{0CB5FC58-0D90-4710-AFD7-6CDB2DA62D8C}" srcOrd="3" destOrd="0" presId="urn:microsoft.com/office/officeart/2005/8/layout/vList2"/>
    <dgm:cxn modelId="{77C569AD-9E5B-488B-8B33-194FD932669E}" type="presParOf" srcId="{BBDEA237-9D8D-4CDA-976F-1CEFE515AFAC}" destId="{39B0EF56-0076-4EDC-A53D-5CC0381724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316F1-49E5-43CC-B589-D979DDF72311}">
      <dsp:nvSpPr>
        <dsp:cNvPr id="0" name=""/>
        <dsp:cNvSpPr/>
      </dsp:nvSpPr>
      <dsp:spPr>
        <a:xfrm>
          <a:off x="2029278" y="1434"/>
          <a:ext cx="2282938" cy="6899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“Warning strokes!”</a:t>
          </a:r>
          <a:endParaRPr lang="en-US" sz="1700" kern="1200"/>
        </a:p>
      </dsp:txBody>
      <dsp:txXfrm>
        <a:off x="2062961" y="35117"/>
        <a:ext cx="2215572" cy="622627"/>
      </dsp:txXfrm>
    </dsp:sp>
    <dsp:sp modelId="{E34F6336-4CAF-44AD-A1E8-3FD4807AE256}">
      <dsp:nvSpPr>
        <dsp:cNvPr id="0" name=""/>
        <dsp:cNvSpPr/>
      </dsp:nvSpPr>
      <dsp:spPr>
        <a:xfrm>
          <a:off x="2029278" y="725927"/>
          <a:ext cx="2282938" cy="6899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High risk for stroke within next 24-48 hours</a:t>
          </a:r>
          <a:endParaRPr lang="en-US" sz="1700" kern="1200"/>
        </a:p>
      </dsp:txBody>
      <dsp:txXfrm>
        <a:off x="2062961" y="759610"/>
        <a:ext cx="2215572" cy="622627"/>
      </dsp:txXfrm>
    </dsp:sp>
    <dsp:sp modelId="{61826ACD-D338-4BFF-9EF8-6B6AC33F3109}">
      <dsp:nvSpPr>
        <dsp:cNvPr id="0" name=""/>
        <dsp:cNvSpPr/>
      </dsp:nvSpPr>
      <dsp:spPr>
        <a:xfrm>
          <a:off x="2029278" y="1450420"/>
          <a:ext cx="2282938" cy="6899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Symptoms-same as stroke</a:t>
          </a:r>
          <a:endParaRPr lang="en-US" sz="1700" kern="1200"/>
        </a:p>
      </dsp:txBody>
      <dsp:txXfrm>
        <a:off x="2062961" y="1484103"/>
        <a:ext cx="2215572" cy="622627"/>
      </dsp:txXfrm>
    </dsp:sp>
    <dsp:sp modelId="{CE0B271D-B3BD-4E7D-9A00-9EC36836A1F2}">
      <dsp:nvSpPr>
        <dsp:cNvPr id="0" name=""/>
        <dsp:cNvSpPr/>
      </dsp:nvSpPr>
      <dsp:spPr>
        <a:xfrm>
          <a:off x="2029278" y="2174913"/>
          <a:ext cx="2282938" cy="6899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No lasting damage</a:t>
          </a:r>
          <a:endParaRPr lang="en-US" sz="1700" kern="1200"/>
        </a:p>
      </dsp:txBody>
      <dsp:txXfrm>
        <a:off x="2062961" y="2208596"/>
        <a:ext cx="2215572" cy="622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1F31B-4D3E-48B7-AEA0-5D8B4FA530D0}">
      <dsp:nvSpPr>
        <dsp:cNvPr id="0" name=""/>
        <dsp:cNvSpPr/>
      </dsp:nvSpPr>
      <dsp:spPr>
        <a:xfrm>
          <a:off x="0" y="0"/>
          <a:ext cx="8634730" cy="8598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/>
            <a:t>Stroke can happen to </a:t>
          </a:r>
          <a:r>
            <a:rPr lang="en-US" sz="2100" b="1" u="sng" kern="1200" baseline="0"/>
            <a:t>ANYONE</a:t>
          </a:r>
          <a:r>
            <a:rPr lang="en-US" sz="2100" kern="1200" baseline="0"/>
            <a:t> of </a:t>
          </a:r>
          <a:r>
            <a:rPr lang="en-US" sz="2100" b="1" u="sng" kern="1200" baseline="0"/>
            <a:t>ANY AGE</a:t>
          </a:r>
          <a:endParaRPr lang="en-US" sz="2100" kern="1200"/>
        </a:p>
      </dsp:txBody>
      <dsp:txXfrm>
        <a:off x="25184" y="25184"/>
        <a:ext cx="7634224" cy="809485"/>
      </dsp:txXfrm>
    </dsp:sp>
    <dsp:sp modelId="{B60B668E-7BB2-4A64-80D5-C018E7A0B5D4}">
      <dsp:nvSpPr>
        <dsp:cNvPr id="0" name=""/>
        <dsp:cNvSpPr/>
      </dsp:nvSpPr>
      <dsp:spPr>
        <a:xfrm>
          <a:off x="723158" y="1016190"/>
          <a:ext cx="8634730" cy="8598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1376748"/>
                <a:satOff val="3131"/>
                <a:lumOff val="392"/>
                <a:alphaOff val="0"/>
                <a:shade val="88000"/>
                <a:lumMod val="88000"/>
              </a:schemeClr>
              <a:schemeClr val="accent2">
                <a:hueOff val="1376748"/>
                <a:satOff val="3131"/>
                <a:lumOff val="392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/>
            <a:t>Stroke is the </a:t>
          </a:r>
          <a:r>
            <a:rPr lang="en-US" sz="2100" b="1" u="sng" kern="1200" baseline="0"/>
            <a:t>#1</a:t>
          </a:r>
          <a:r>
            <a:rPr lang="en-US" sz="2100" kern="1200" baseline="0"/>
            <a:t> cause of </a:t>
          </a:r>
          <a:r>
            <a:rPr lang="en-US" sz="2100" b="1" u="sng" kern="1200" baseline="0"/>
            <a:t>death</a:t>
          </a:r>
          <a:r>
            <a:rPr lang="en-US" sz="2100" kern="1200" baseline="0"/>
            <a:t> and </a:t>
          </a:r>
          <a:r>
            <a:rPr lang="en-US" sz="2100" b="1" u="sng" kern="1200" baseline="0"/>
            <a:t>disability</a:t>
          </a:r>
          <a:r>
            <a:rPr lang="en-US" sz="2100" kern="1200" baseline="0"/>
            <a:t> in the world</a:t>
          </a:r>
          <a:endParaRPr lang="en-US" sz="2100" kern="1200"/>
        </a:p>
      </dsp:txBody>
      <dsp:txXfrm>
        <a:off x="748342" y="1041374"/>
        <a:ext cx="7302298" cy="809485"/>
      </dsp:txXfrm>
    </dsp:sp>
    <dsp:sp modelId="{F9748948-BBE0-4121-9610-B0D207083558}">
      <dsp:nvSpPr>
        <dsp:cNvPr id="0" name=""/>
        <dsp:cNvSpPr/>
      </dsp:nvSpPr>
      <dsp:spPr>
        <a:xfrm>
          <a:off x="1435523" y="2032381"/>
          <a:ext cx="8634730" cy="8598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2753496"/>
                <a:satOff val="6262"/>
                <a:lumOff val="784"/>
                <a:alphaOff val="0"/>
                <a:shade val="88000"/>
                <a:lumMod val="88000"/>
              </a:schemeClr>
              <a:schemeClr val="accent2">
                <a:hueOff val="2753496"/>
                <a:satOff val="6262"/>
                <a:lumOff val="784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/>
            <a:t>In the United States, a stroke happens </a:t>
          </a:r>
          <a:r>
            <a:rPr lang="en-US" sz="2100" u="sng" kern="1200" baseline="0"/>
            <a:t>every 45 seconds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baseline="0"/>
            <a:t>Death due to stroke every 3.3 minutes</a:t>
          </a:r>
          <a:endParaRPr lang="en-US" sz="1600" kern="1200"/>
        </a:p>
      </dsp:txBody>
      <dsp:txXfrm>
        <a:off x="1460707" y="2057565"/>
        <a:ext cx="7313092" cy="809485"/>
      </dsp:txXfrm>
    </dsp:sp>
    <dsp:sp modelId="{0F53F37D-50E9-41A1-8590-5F7E9A70C0AF}">
      <dsp:nvSpPr>
        <dsp:cNvPr id="0" name=""/>
        <dsp:cNvSpPr/>
      </dsp:nvSpPr>
      <dsp:spPr>
        <a:xfrm>
          <a:off x="2158682" y="3048571"/>
          <a:ext cx="8634730" cy="8598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4130244"/>
                <a:satOff val="9393"/>
                <a:lumOff val="1176"/>
                <a:alphaOff val="0"/>
                <a:shade val="88000"/>
                <a:lumMod val="88000"/>
              </a:schemeClr>
              <a:schemeClr val="accent2">
                <a:hueOff val="4130244"/>
                <a:satOff val="9393"/>
                <a:lumOff val="1176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baseline="0" dirty="0"/>
            <a:t>Arkansas is ranked </a:t>
          </a:r>
          <a:r>
            <a:rPr lang="en-US" sz="2100" b="1" u="sng" kern="1200" baseline="0" dirty="0"/>
            <a:t>#5</a:t>
          </a:r>
          <a:r>
            <a:rPr lang="en-US" sz="2100" kern="1200" baseline="0" dirty="0"/>
            <a:t> in stroke death and disability (2022)</a:t>
          </a:r>
          <a:endParaRPr lang="en-US" sz="2100" kern="1200" dirty="0"/>
        </a:p>
      </dsp:txBody>
      <dsp:txXfrm>
        <a:off x="2183866" y="3073755"/>
        <a:ext cx="7302298" cy="809485"/>
      </dsp:txXfrm>
    </dsp:sp>
    <dsp:sp modelId="{7E2184E7-5DB3-42DA-BC96-E2D7DC623514}">
      <dsp:nvSpPr>
        <dsp:cNvPr id="0" name=""/>
        <dsp:cNvSpPr/>
      </dsp:nvSpPr>
      <dsp:spPr>
        <a:xfrm>
          <a:off x="8075825" y="658569"/>
          <a:ext cx="558904" cy="5589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8201578" y="658569"/>
        <a:ext cx="307398" cy="420575"/>
      </dsp:txXfrm>
    </dsp:sp>
    <dsp:sp modelId="{BB890D99-A4B8-473B-A178-09639CC87870}">
      <dsp:nvSpPr>
        <dsp:cNvPr id="0" name=""/>
        <dsp:cNvSpPr/>
      </dsp:nvSpPr>
      <dsp:spPr>
        <a:xfrm>
          <a:off x="8798984" y="1674760"/>
          <a:ext cx="558904" cy="5589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325338"/>
            <a:satOff val="3554"/>
            <a:lumOff val="25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325338"/>
              <a:satOff val="3554"/>
              <a:lumOff val="2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8924737" y="1674760"/>
        <a:ext cx="307398" cy="420575"/>
      </dsp:txXfrm>
    </dsp:sp>
    <dsp:sp modelId="{54B1E4B4-1111-451F-B36C-36F7B9D681A0}">
      <dsp:nvSpPr>
        <dsp:cNvPr id="0" name=""/>
        <dsp:cNvSpPr/>
      </dsp:nvSpPr>
      <dsp:spPr>
        <a:xfrm>
          <a:off x="9511349" y="2690950"/>
          <a:ext cx="558904" cy="5589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650676"/>
            <a:satOff val="7107"/>
            <a:lumOff val="50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650676"/>
              <a:satOff val="7107"/>
              <a:lumOff val="5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9637102" y="2690950"/>
        <a:ext cx="307398" cy="4205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7C62D-E03A-4220-B217-EE6B1A081C2D}">
      <dsp:nvSpPr>
        <dsp:cNvPr id="0" name=""/>
        <dsp:cNvSpPr/>
      </dsp:nvSpPr>
      <dsp:spPr>
        <a:xfrm>
          <a:off x="5396706" y="1760186"/>
          <a:ext cx="2235924" cy="388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26"/>
              </a:lnTo>
              <a:lnTo>
                <a:pt x="2235924" y="194026"/>
              </a:lnTo>
              <a:lnTo>
                <a:pt x="2235924" y="388052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EF3F2-49BC-44B7-8C5C-A8577027546A}">
      <dsp:nvSpPr>
        <dsp:cNvPr id="0" name=""/>
        <dsp:cNvSpPr/>
      </dsp:nvSpPr>
      <dsp:spPr>
        <a:xfrm>
          <a:off x="5350986" y="1760186"/>
          <a:ext cx="91440" cy="3880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052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60592-8C68-484F-A665-B62F6C9AC08C}">
      <dsp:nvSpPr>
        <dsp:cNvPr id="0" name=""/>
        <dsp:cNvSpPr/>
      </dsp:nvSpPr>
      <dsp:spPr>
        <a:xfrm>
          <a:off x="3160782" y="1760186"/>
          <a:ext cx="2235924" cy="388052"/>
        </a:xfrm>
        <a:custGeom>
          <a:avLst/>
          <a:gdLst/>
          <a:ahLst/>
          <a:cxnLst/>
          <a:rect l="0" t="0" r="0" b="0"/>
          <a:pathLst>
            <a:path>
              <a:moveTo>
                <a:pt x="2235924" y="0"/>
              </a:moveTo>
              <a:lnTo>
                <a:pt x="2235924" y="194026"/>
              </a:lnTo>
              <a:lnTo>
                <a:pt x="0" y="194026"/>
              </a:lnTo>
              <a:lnTo>
                <a:pt x="0" y="388052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AA7D4-1E3B-4687-B1C1-FED4A7745BBE}">
      <dsp:nvSpPr>
        <dsp:cNvPr id="0" name=""/>
        <dsp:cNvSpPr/>
      </dsp:nvSpPr>
      <dsp:spPr>
        <a:xfrm>
          <a:off x="879137" y="1760186"/>
          <a:ext cx="91440" cy="3880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052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6D062-9FE0-45D1-A924-8BFA6F27C645}">
      <dsp:nvSpPr>
        <dsp:cNvPr id="0" name=""/>
        <dsp:cNvSpPr/>
      </dsp:nvSpPr>
      <dsp:spPr>
        <a:xfrm>
          <a:off x="922" y="836250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LAST KNOWN WELL TIME</a:t>
          </a:r>
          <a:endParaRPr lang="en-US" sz="1300" kern="1200"/>
        </a:p>
      </dsp:txBody>
      <dsp:txXfrm>
        <a:off x="922" y="836250"/>
        <a:ext cx="1847871" cy="923935"/>
      </dsp:txXfrm>
    </dsp:sp>
    <dsp:sp modelId="{CD36F8CB-1742-4D6F-9DE5-812379FA6436}">
      <dsp:nvSpPr>
        <dsp:cNvPr id="0" name=""/>
        <dsp:cNvSpPr/>
      </dsp:nvSpPr>
      <dsp:spPr>
        <a:xfrm>
          <a:off x="922" y="2148238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When were they last seen or known to be okay or without symptoms? When did FIRST symptom start?</a:t>
          </a:r>
          <a:endParaRPr lang="en-US" sz="1300" kern="1200"/>
        </a:p>
      </dsp:txBody>
      <dsp:txXfrm>
        <a:off x="922" y="2148238"/>
        <a:ext cx="1847871" cy="923935"/>
      </dsp:txXfrm>
    </dsp:sp>
    <dsp:sp modelId="{7BCA1957-7169-4006-8062-15435EB6663E}">
      <dsp:nvSpPr>
        <dsp:cNvPr id="0" name=""/>
        <dsp:cNvSpPr/>
      </dsp:nvSpPr>
      <dsp:spPr>
        <a:xfrm>
          <a:off x="4472770" y="836250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Get medical information</a:t>
          </a:r>
          <a:endParaRPr lang="en-US" sz="1300" kern="1200"/>
        </a:p>
      </dsp:txBody>
      <dsp:txXfrm>
        <a:off x="4472770" y="836250"/>
        <a:ext cx="1847871" cy="923935"/>
      </dsp:txXfrm>
    </dsp:sp>
    <dsp:sp modelId="{FBE68F16-7C83-4542-BA71-BA8D761FD444}">
      <dsp:nvSpPr>
        <dsp:cNvPr id="0" name=""/>
        <dsp:cNvSpPr/>
      </dsp:nvSpPr>
      <dsp:spPr>
        <a:xfrm>
          <a:off x="2236846" y="2148238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Medications</a:t>
          </a:r>
          <a:endParaRPr lang="en-US" sz="1300" kern="1200"/>
        </a:p>
      </dsp:txBody>
      <dsp:txXfrm>
        <a:off x="2236846" y="2148238"/>
        <a:ext cx="1847871" cy="923935"/>
      </dsp:txXfrm>
    </dsp:sp>
    <dsp:sp modelId="{9F8BB0C9-310F-4E92-A0E9-595A3AF4D563}">
      <dsp:nvSpPr>
        <dsp:cNvPr id="0" name=""/>
        <dsp:cNvSpPr/>
      </dsp:nvSpPr>
      <dsp:spPr>
        <a:xfrm>
          <a:off x="4472770" y="2148238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Allergies</a:t>
          </a:r>
          <a:endParaRPr lang="en-US" sz="1300" kern="1200"/>
        </a:p>
      </dsp:txBody>
      <dsp:txXfrm>
        <a:off x="4472770" y="2148238"/>
        <a:ext cx="1847871" cy="923935"/>
      </dsp:txXfrm>
    </dsp:sp>
    <dsp:sp modelId="{7E5333DA-53F3-4710-8970-AA9AC784B8E8}">
      <dsp:nvSpPr>
        <dsp:cNvPr id="0" name=""/>
        <dsp:cNvSpPr/>
      </dsp:nvSpPr>
      <dsp:spPr>
        <a:xfrm>
          <a:off x="6708695" y="2148238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Medical history (high blood pressure, diabetes, recent surgery, etc.)</a:t>
          </a:r>
          <a:endParaRPr lang="en-US" sz="1300" kern="1200"/>
        </a:p>
      </dsp:txBody>
      <dsp:txXfrm>
        <a:off x="6708695" y="2148238"/>
        <a:ext cx="1847871" cy="923935"/>
      </dsp:txXfrm>
    </dsp:sp>
    <dsp:sp modelId="{D768C1D5-4E64-4E07-9EBE-D20B22660816}">
      <dsp:nvSpPr>
        <dsp:cNvPr id="0" name=""/>
        <dsp:cNvSpPr/>
      </dsp:nvSpPr>
      <dsp:spPr>
        <a:xfrm>
          <a:off x="6708695" y="836250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Stay with them and help keep them calm</a:t>
          </a:r>
          <a:endParaRPr lang="en-US" sz="1300" kern="1200"/>
        </a:p>
      </dsp:txBody>
      <dsp:txXfrm>
        <a:off x="6708695" y="836250"/>
        <a:ext cx="1847871" cy="923935"/>
      </dsp:txXfrm>
    </dsp:sp>
    <dsp:sp modelId="{1BFA9186-D99D-4A28-8AA2-DB9A4C386C90}">
      <dsp:nvSpPr>
        <dsp:cNvPr id="0" name=""/>
        <dsp:cNvSpPr/>
      </dsp:nvSpPr>
      <dsp:spPr>
        <a:xfrm>
          <a:off x="8944619" y="836250"/>
          <a:ext cx="1847871" cy="9239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Ensure transport to nearest </a:t>
          </a:r>
          <a:r>
            <a:rPr lang="en-US" sz="1300" i="1" u="sng" kern="1200" baseline="0"/>
            <a:t>stroke ready hospital</a:t>
          </a:r>
          <a:endParaRPr lang="en-US" sz="1300" kern="1200"/>
        </a:p>
      </dsp:txBody>
      <dsp:txXfrm>
        <a:off x="8944619" y="836250"/>
        <a:ext cx="1847871" cy="923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56C3F-3AFE-4EAD-8BF7-836DA7319926}">
      <dsp:nvSpPr>
        <dsp:cNvPr id="0" name=""/>
        <dsp:cNvSpPr/>
      </dsp:nvSpPr>
      <dsp:spPr>
        <a:xfrm>
          <a:off x="0" y="1485233"/>
          <a:ext cx="5759656" cy="596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Source: Cdc.gov. 2025. </a:t>
          </a:r>
          <a:r>
            <a:rPr lang="en-US" sz="1500" i="1" kern="1200"/>
            <a:t>Stroke Signs And Symptoms | Cdc.Gov</a:t>
          </a:r>
          <a:r>
            <a:rPr lang="en-US" sz="1500" kern="1200"/>
            <a:t>. </a:t>
          </a:r>
          <a:r>
            <a:rPr lang="en-US" sz="1500" kern="1200">
              <a:hlinkClick xmlns:r="http://schemas.openxmlformats.org/officeDocument/2006/relationships" r:id="rId1"/>
            </a:rPr>
            <a:t>https://www.cdc.gov/stroke/signs_symptoms.htm</a:t>
          </a:r>
          <a:endParaRPr lang="en-US" sz="1500" kern="1200"/>
        </a:p>
      </dsp:txBody>
      <dsp:txXfrm>
        <a:off x="29128" y="1514361"/>
        <a:ext cx="5701400" cy="538444"/>
      </dsp:txXfrm>
    </dsp:sp>
    <dsp:sp modelId="{CAA3A713-81BF-42C1-AC8B-C492D872AC95}">
      <dsp:nvSpPr>
        <dsp:cNvPr id="0" name=""/>
        <dsp:cNvSpPr/>
      </dsp:nvSpPr>
      <dsp:spPr>
        <a:xfrm>
          <a:off x="0" y="2125133"/>
          <a:ext cx="5759656" cy="596700"/>
        </a:xfrm>
        <a:prstGeom prst="roundRect">
          <a:avLst/>
        </a:prstGeom>
        <a:solidFill>
          <a:schemeClr val="accent2">
            <a:hueOff val="2065122"/>
            <a:satOff val="4697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Source: Interactive atlas of heart disease and stroke. (n.d.). </a:t>
          </a:r>
          <a:r>
            <a:rPr lang="en-US" sz="1500" kern="1200">
              <a:hlinkClick xmlns:r="http://schemas.openxmlformats.org/officeDocument/2006/relationships" r:id="rId2"/>
            </a:rPr>
            <a:t>https://nccd.cdc.gov/DHDSPAtlas/Default.aspx?state=AR</a:t>
          </a:r>
          <a:endParaRPr lang="en-US" sz="1500" kern="1200"/>
        </a:p>
      </dsp:txBody>
      <dsp:txXfrm>
        <a:off x="29128" y="2154261"/>
        <a:ext cx="5701400" cy="538444"/>
      </dsp:txXfrm>
    </dsp:sp>
    <dsp:sp modelId="{39B0EF56-0076-4EDC-A53D-5CC038172467}">
      <dsp:nvSpPr>
        <dsp:cNvPr id="0" name=""/>
        <dsp:cNvSpPr/>
      </dsp:nvSpPr>
      <dsp:spPr>
        <a:xfrm>
          <a:off x="0" y="2765033"/>
          <a:ext cx="5759656" cy="596700"/>
        </a:xfrm>
        <a:prstGeom prst="roundRect">
          <a:avLst/>
        </a:prstGeom>
        <a:solidFill>
          <a:schemeClr val="accent2">
            <a:hueOff val="4130244"/>
            <a:satOff val="9393"/>
            <a:lumOff val="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Source: American Stroke Association. </a:t>
          </a:r>
          <a:r>
            <a:rPr lang="en-US" sz="1500" kern="1200">
              <a:hlinkClick xmlns:r="http://schemas.openxmlformats.org/officeDocument/2006/relationships" r:id="rId3"/>
            </a:rPr>
            <a:t>Preventing Stroke Presentation | American Stroke Association</a:t>
          </a:r>
          <a:endParaRPr lang="en-US" sz="1500" kern="1200"/>
        </a:p>
      </dsp:txBody>
      <dsp:txXfrm>
        <a:off x="29128" y="2794161"/>
        <a:ext cx="5701400" cy="538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0C38E-6A45-4962-BF16-D039412F4AF6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D6E43-DD29-4E9D-BF68-4E768F6C8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4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#1 in 2008 so we have made improvements but we want to be better. Data takes a long time to get updated so we expect we are much better now but we don’t know for certain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28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stroke progresses, depending on where it is, the more of the brain becomes affected and can die.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63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brain cells do you think die per second a stroke is happening?</a:t>
            </a:r>
            <a:br>
              <a:rPr lang="en-US" dirty="0"/>
            </a:br>
            <a:r>
              <a:rPr lang="en-US" dirty="0"/>
              <a:t>Lost brain cells=lost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8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9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IS BRAIN!!! The longer you let a stroke go without seeking help, the more your brain 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48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remember how to recognize a stroke, just remember BE FAST!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79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</a:t>
            </a:r>
            <a:r>
              <a:rPr lang="en-US" baseline="0"/>
              <a:t> help those who live in rural Arkansas use the hospital closest to them. Everyone deserves the same level of care regardless of where they live.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87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person in Arkansas is within a hour of</a:t>
            </a:r>
            <a:r>
              <a:rPr lang="en-US" baseline="0" dirty="0"/>
              <a:t> a AR SAVES hospital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C0F4-5A16-426A-95A1-131483DC6E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4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B9295-B35E-4808-934C-6C018D58E9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35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pPr algn="r" defTabSz="949478">
              <a:buClrTx/>
            </a:pPr>
            <a:fld id="{9F1B9295-B35E-4808-934C-6C018D58E927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49478">
                <a:buClrTx/>
              </a:pPr>
              <a:t>37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8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both sides of the picture look similar? If not, what’s different?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picture of the blood vessels in the brain looks complex and crazy, so instead, let’s think of it all like plumbing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stroke like a clogged sink, who hasn’t unfortunately experienced this once or twice?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6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do we do when this happens?</a:t>
            </a:r>
            <a:br>
              <a:rPr lang="en-US" dirty="0"/>
            </a:br>
            <a:r>
              <a:rPr lang="en-US" dirty="0"/>
              <a:t>Typical answers: call a plumber, </a:t>
            </a:r>
            <a:r>
              <a:rPr lang="en-US" dirty="0" err="1"/>
              <a:t>drano</a:t>
            </a:r>
            <a:r>
              <a:rPr lang="en-US" dirty="0"/>
              <a:t>, drain snake</a:t>
            </a:r>
            <a:br>
              <a:rPr lang="en-US" dirty="0"/>
            </a:br>
            <a:r>
              <a:rPr lang="en-US" dirty="0"/>
              <a:t>Essentially, we will do the same thing for the brain! We will consult the brain doctor and they will tell us the best way to help fix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2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6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and most ideal treatment of our clogged brain---medication. Unclogs the brain faster so less brain cells die. Think of it as “Brain-O”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the clog persists or if for some reason the “brain-o” is not good for the patient, they can do a procedure called a thrombectomy. You can think of it as the “brain snake”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4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and let them guess---do you think Arkansas ranks high/bad in stroke death/disability or lower?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D6E43-DD29-4E9D-BF68-4E768F6C8D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6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914740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435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41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47938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883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608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74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745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7115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605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446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959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2571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63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58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678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30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810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656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184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915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3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  <p:sldLayoutId id="2147484285" r:id="rId18"/>
    <p:sldLayoutId id="2147484286" r:id="rId19"/>
    <p:sldLayoutId id="2147484287" r:id="rId20"/>
    <p:sldLayoutId id="214748428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5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microsoft.com/office/2007/relationships/hdphoto" Target="../media/hdphoto6.wdp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Njohnson4@uams.edu" TargetMode="External"/><Relationship Id="rId5" Type="http://schemas.openxmlformats.org/officeDocument/2006/relationships/hyperlink" Target="mailto:OWilson2@uams.edu" TargetMode="External"/><Relationship Id="rId4" Type="http://schemas.openxmlformats.org/officeDocument/2006/relationships/image" Target="../media/image61.png"/><Relationship Id="rId9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D3BA-55F3-43A7-AA4E-7D3484621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0433" y="1149706"/>
            <a:ext cx="5015638" cy="2795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/>
              <a:t>Stroke:</a:t>
            </a:r>
            <a:br>
              <a:rPr lang="en-US" sz="7200" dirty="0"/>
            </a:br>
            <a:r>
              <a:rPr lang="en-US" sz="6000" dirty="0"/>
              <a:t>What you need </a:t>
            </a:r>
            <a:br>
              <a:rPr lang="en-US" sz="6000" dirty="0"/>
            </a:br>
            <a:r>
              <a:rPr lang="en-US" sz="6000" dirty="0"/>
              <a:t>to know</a:t>
            </a:r>
            <a:endParaRPr lang="en-US" sz="7200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210428-6E2E-468B-940B-78800E6955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038" y="4832375"/>
            <a:ext cx="3051926" cy="79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2" y="604651"/>
            <a:ext cx="2957482" cy="14773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Clog</a:t>
            </a:r>
            <a:r>
              <a:rPr lang="en-US" dirty="0">
                <a:solidFill>
                  <a:srgbClr val="FFFFFF"/>
                </a:solidFill>
              </a:rPr>
              <a:t> Buster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E5F64B8-25D7-43AB-9C10-0D1C403D74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93" y="1343315"/>
            <a:ext cx="3619760" cy="4813511"/>
          </a:xfr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912673F-2249-4F79-BC9D-475B500FB2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494" y="1145763"/>
            <a:ext cx="4310673" cy="309506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1A0B4F-ADED-4F91-A4BD-79C00CC01CC3}"/>
              </a:ext>
            </a:extLst>
          </p:cNvPr>
          <p:cNvSpPr/>
          <p:nvPr/>
        </p:nvSpPr>
        <p:spPr>
          <a:xfrm>
            <a:off x="4648197" y="3259314"/>
            <a:ext cx="1711354" cy="981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indoor, close&#10;&#10;Description automatically generated">
            <a:extLst>
              <a:ext uri="{FF2B5EF4-FFF2-40B4-BE49-F238E27FC236}">
                <a16:creationId xmlns:a16="http://schemas.microsoft.com/office/drawing/2014/main" id="{AC8084DE-2AB5-49BA-8CC3-A4C7849176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255" y="3918890"/>
            <a:ext cx="4310673" cy="242581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F7811C62-390E-4CB8-B8A7-D0CF64151A40}"/>
              </a:ext>
            </a:extLst>
          </p:cNvPr>
          <p:cNvSpPr txBox="1">
            <a:spLocks/>
          </p:cNvSpPr>
          <p:nvPr/>
        </p:nvSpPr>
        <p:spPr>
          <a:xfrm>
            <a:off x="7612092" y="604651"/>
            <a:ext cx="295748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Clot Buster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0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237" y="286599"/>
            <a:ext cx="2957482" cy="1477328"/>
          </a:xfrm>
        </p:spPr>
        <p:txBody>
          <a:bodyPr/>
          <a:lstStyle/>
          <a:p>
            <a:pPr algn="ctr"/>
            <a:r>
              <a:rPr lang="en-US" dirty="0"/>
              <a:t>Before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FAAB0BD-778F-4BD1-A469-74F49FDF5A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477" y="1458488"/>
            <a:ext cx="2561356" cy="3728983"/>
          </a:xfr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9DDDACF-DD5D-493D-8FFB-DA5996E40F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01020" y="1458488"/>
            <a:ext cx="2786377" cy="3692789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1A0B4F-ADED-4F91-A4BD-79C00CC01CC3}"/>
              </a:ext>
            </a:extLst>
          </p:cNvPr>
          <p:cNvSpPr/>
          <p:nvPr/>
        </p:nvSpPr>
        <p:spPr>
          <a:xfrm>
            <a:off x="5000583" y="2938244"/>
            <a:ext cx="2190834" cy="981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7811C62-390E-4CB8-B8A7-D0CF64151A40}"/>
              </a:ext>
            </a:extLst>
          </p:cNvPr>
          <p:cNvSpPr txBox="1">
            <a:spLocks/>
          </p:cNvSpPr>
          <p:nvPr/>
        </p:nvSpPr>
        <p:spPr>
          <a:xfrm>
            <a:off x="7915468" y="604651"/>
            <a:ext cx="295748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accent1"/>
                </a:solidFill>
              </a:rPr>
              <a:t>AFTER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67" y="604651"/>
            <a:ext cx="2957482" cy="14773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Drain Snake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01E5DF1-19C9-44A9-9407-FE5D39477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76" y="2081979"/>
            <a:ext cx="3525673" cy="3525673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1A0B4F-ADED-4F91-A4BD-79C00CC01CC3}"/>
              </a:ext>
            </a:extLst>
          </p:cNvPr>
          <p:cNvSpPr/>
          <p:nvPr/>
        </p:nvSpPr>
        <p:spPr>
          <a:xfrm>
            <a:off x="4359236" y="3259314"/>
            <a:ext cx="1711354" cy="981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7811C62-390E-4CB8-B8A7-D0CF64151A40}"/>
              </a:ext>
            </a:extLst>
          </p:cNvPr>
          <p:cNvSpPr txBox="1">
            <a:spLocks/>
          </p:cNvSpPr>
          <p:nvPr/>
        </p:nvSpPr>
        <p:spPr>
          <a:xfrm>
            <a:off x="6409273" y="793494"/>
            <a:ext cx="3959694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Thrombectomy</a:t>
            </a:r>
            <a:br>
              <a:rPr lang="en-US" dirty="0"/>
            </a:br>
            <a:r>
              <a:rPr lang="en-US" dirty="0"/>
              <a:t>“Brain Snake”</a:t>
            </a:r>
          </a:p>
        </p:txBody>
      </p:sp>
      <p:pic>
        <p:nvPicPr>
          <p:cNvPr id="5" name="Picture 4" descr="A picture containing indoor, close, vegetable&#10;&#10;Description automatically generated">
            <a:extLst>
              <a:ext uri="{FF2B5EF4-FFF2-40B4-BE49-F238E27FC236}">
                <a16:creationId xmlns:a16="http://schemas.microsoft.com/office/drawing/2014/main" id="{7524D761-C7D2-4F6F-B303-675A4C983A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682" y="2115460"/>
            <a:ext cx="5085682" cy="2860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2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43" y="107694"/>
            <a:ext cx="2957482" cy="1477328"/>
          </a:xfrm>
        </p:spPr>
        <p:txBody>
          <a:bodyPr/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61A0B4F-ADED-4F91-A4BD-79C00CC01CC3}"/>
              </a:ext>
            </a:extLst>
          </p:cNvPr>
          <p:cNvSpPr/>
          <p:nvPr/>
        </p:nvSpPr>
        <p:spPr>
          <a:xfrm>
            <a:off x="5240323" y="3250925"/>
            <a:ext cx="1711354" cy="981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7811C62-390E-4CB8-B8A7-D0CF64151A40}"/>
              </a:ext>
            </a:extLst>
          </p:cNvPr>
          <p:cNvSpPr txBox="1">
            <a:spLocks/>
          </p:cNvSpPr>
          <p:nvPr/>
        </p:nvSpPr>
        <p:spPr>
          <a:xfrm>
            <a:off x="8075675" y="604651"/>
            <a:ext cx="295748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AFTER</a:t>
            </a:r>
            <a:endParaRPr lang="en-US" dirty="0"/>
          </a:p>
        </p:txBody>
      </p:sp>
      <p:pic>
        <p:nvPicPr>
          <p:cNvPr id="13" name="Picture 12" descr="Map&#10;&#10;Description automatically generated with medium confidence">
            <a:extLst>
              <a:ext uri="{FF2B5EF4-FFF2-40B4-BE49-F238E27FC236}">
                <a16:creationId xmlns:a16="http://schemas.microsoft.com/office/drawing/2014/main" id="{8C9C7633-457A-4E48-BF6B-166DF98E2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82" y="1069232"/>
            <a:ext cx="4840991" cy="4874207"/>
          </a:xfrm>
          <a:prstGeom prst="rect">
            <a:avLst/>
          </a:prstGeom>
        </p:spPr>
      </p:pic>
      <p:pic>
        <p:nvPicPr>
          <p:cNvPr id="15" name="Picture 14" descr="Map&#10;&#10;Description automatically generated with medium confidence">
            <a:extLst>
              <a:ext uri="{FF2B5EF4-FFF2-40B4-BE49-F238E27FC236}">
                <a16:creationId xmlns:a16="http://schemas.microsoft.com/office/drawing/2014/main" id="{3519DF05-2D76-4625-939D-92264A4CB9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174" y="1154471"/>
            <a:ext cx="4751987" cy="4910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8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668" y="6148873"/>
            <a:ext cx="2265982" cy="59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20F525-AF10-42C1-864C-E603FF023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0" y="1154766"/>
            <a:ext cx="11773760" cy="5593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934262-0BC8-4525-AE9E-EC5B5A44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086" y="927181"/>
            <a:ext cx="2551707" cy="1477328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Hemorrhagic Stroke: </a:t>
            </a:r>
            <a:r>
              <a:rPr lang="en-US" sz="1800" b="1" u="sng" dirty="0">
                <a:solidFill>
                  <a:schemeClr val="accent3">
                    <a:lumMod val="50000"/>
                  </a:schemeClr>
                </a:solidFill>
              </a:rPr>
              <a:t>Burst vessel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or </a:t>
            </a:r>
            <a:b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burst aneurysm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DB6FA4D-D06D-4942-9460-D14AAA450B6D}"/>
              </a:ext>
            </a:extLst>
          </p:cNvPr>
          <p:cNvSpPr txBox="1">
            <a:spLocks/>
          </p:cNvSpPr>
          <p:nvPr/>
        </p:nvSpPr>
        <p:spPr>
          <a:xfrm>
            <a:off x="8759859" y="1251509"/>
            <a:ext cx="1632254" cy="160020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Ischemic Stroke: </a:t>
            </a:r>
          </a:p>
          <a:p>
            <a:r>
              <a:rPr lang="en-US" sz="1600" b="1" u="sng" dirty="0">
                <a:solidFill>
                  <a:schemeClr val="accent2">
                    <a:lumMod val="50000"/>
                  </a:schemeClr>
                </a:solidFill>
              </a:rPr>
              <a:t>Blocked vessel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(clot or plaque)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C952E25-9D64-4C4F-8EF3-9ADED8DD487A}"/>
              </a:ext>
            </a:extLst>
          </p:cNvPr>
          <p:cNvSpPr txBox="1">
            <a:spLocks/>
          </p:cNvSpPr>
          <p:nvPr/>
        </p:nvSpPr>
        <p:spPr>
          <a:xfrm>
            <a:off x="1297051" y="400447"/>
            <a:ext cx="2777992" cy="105346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BURST PIPE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CD45CF2-0EE5-4D4F-93E3-B6003530151C}"/>
              </a:ext>
            </a:extLst>
          </p:cNvPr>
          <p:cNvSpPr txBox="1">
            <a:spLocks/>
          </p:cNvSpPr>
          <p:nvPr/>
        </p:nvSpPr>
        <p:spPr>
          <a:xfrm>
            <a:off x="8914818" y="340559"/>
            <a:ext cx="1817699" cy="105346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CLOG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3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61" y="685800"/>
            <a:ext cx="6342822" cy="1151965"/>
          </a:xfrm>
        </p:spPr>
        <p:txBody>
          <a:bodyPr>
            <a:normAutofit/>
          </a:bodyPr>
          <a:lstStyle/>
          <a:p>
            <a:r>
              <a:rPr lang="en-US" sz="3800"/>
              <a:t>What about TIAs or “mini-strokes”?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103E7F-ADA7-46D5-9B70-F1B7EA79E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3787611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B468A-78FA-BF41-A8E6-CBC53153F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90" y="678299"/>
            <a:ext cx="3402112" cy="424393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817" y="5725733"/>
            <a:ext cx="2331904" cy="607470"/>
          </a:xfrm>
          <a:prstGeom prst="rect">
            <a:avLst/>
          </a:prstGeom>
        </p:spPr>
      </p:pic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24CB3A20-288A-B493-7FFA-ECC2B52D4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948345"/>
              </p:ext>
            </p:extLst>
          </p:nvPr>
        </p:nvGraphicFramePr>
        <p:xfrm>
          <a:off x="4739012" y="2063397"/>
          <a:ext cx="6341495" cy="286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96008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Why does it matter?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3" y="2226681"/>
            <a:ext cx="9618133" cy="3586290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Stroke can happen to </a:t>
            </a:r>
            <a:r>
              <a:rPr lang="en-US" sz="18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ANYONE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en-US" sz="18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ANY AGE</a:t>
            </a:r>
            <a:endParaRPr 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Stroke is the </a:t>
            </a:r>
            <a:r>
              <a:rPr lang="en-US" sz="18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#1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 cause of </a:t>
            </a:r>
            <a:r>
              <a:rPr lang="en-US" sz="18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death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18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disability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 in the world</a:t>
            </a:r>
          </a:p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In the United States, a stroke happens </a:t>
            </a:r>
            <a:r>
              <a:rPr lang="en-US" sz="1800" u="sng">
                <a:solidFill>
                  <a:schemeClr val="tx1">
                    <a:lumMod val="85000"/>
                    <a:lumOff val="15000"/>
                  </a:schemeClr>
                </a:solidFill>
              </a:rPr>
              <a:t>every 45 seconds</a:t>
            </a:r>
          </a:p>
          <a:p>
            <a:pPr lvl="1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Death due to stroke every 3.3 minutes</a:t>
            </a:r>
          </a:p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Where do you think Arkansas ranks??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668" y="6148873"/>
            <a:ext cx="2265982" cy="591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82A691F-7376-47CC-B247-58862D549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does it matter?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668" y="6148873"/>
            <a:ext cx="2265982" cy="591126"/>
          </a:xfrm>
          <a:prstGeom prst="rect">
            <a:avLst/>
          </a:prstGeom>
        </p:spPr>
      </p:pic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070894BF-1A7E-FF2B-410E-C9AE3BFC93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286215"/>
              </p:ext>
            </p:extLst>
          </p:nvPr>
        </p:nvGraphicFramePr>
        <p:xfrm>
          <a:off x="685800" y="2063750"/>
          <a:ext cx="10793413" cy="390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47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022" y="-152978"/>
            <a:ext cx="8885683" cy="147732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Why does it matter?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179" y="1263879"/>
            <a:ext cx="5579371" cy="12500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/>
                </a:solidFill>
              </a:rPr>
              <a:t>TIME IS BRAIN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/>
                </a:solidFill>
              </a:rPr>
              <a:t>TIME LOST=BRAIN LOST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0CC42-D1B3-4FD4-BCCF-3B87DEB235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1" y="2137768"/>
            <a:ext cx="10616077" cy="3395882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5991152-BAE4-458F-867F-A876AFA963F6}"/>
              </a:ext>
            </a:extLst>
          </p:cNvPr>
          <p:cNvSpPr txBox="1">
            <a:spLocks/>
          </p:cNvSpPr>
          <p:nvPr/>
        </p:nvSpPr>
        <p:spPr>
          <a:xfrm>
            <a:off x="1483152" y="5594121"/>
            <a:ext cx="8884553" cy="90413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The Hand Extrablack" panose="03070A02030502020204" pitchFamily="66" charset="0"/>
              <a:buNone/>
            </a:pPr>
            <a:r>
              <a:rPr lang="en-US" sz="3200" dirty="0">
                <a:solidFill>
                  <a:srgbClr val="FFFFFF"/>
                </a:solidFill>
              </a:rPr>
              <a:t>4.5 HOUR WINDOW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The Hand Extrablack" panose="03070A02030502020204" pitchFamily="66" charset="0"/>
              <a:buNone/>
            </a:pPr>
            <a:r>
              <a:rPr lang="en-US" sz="3200" dirty="0">
                <a:solidFill>
                  <a:srgbClr val="FFFFFF"/>
                </a:solidFill>
              </a:rPr>
              <a:t>FASTER TREATMENT=BETTER OUTCOMES</a:t>
            </a:r>
          </a:p>
        </p:txBody>
      </p:sp>
    </p:spTree>
    <p:extLst>
      <p:ext uri="{BB962C8B-B14F-4D97-AF65-F5344CB8AC3E}">
        <p14:creationId xmlns:p14="http://schemas.microsoft.com/office/powerpoint/2010/main" val="410755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072869" cy="1151965"/>
          </a:xfrm>
        </p:spPr>
        <p:txBody>
          <a:bodyPr>
            <a:normAutofit/>
          </a:bodyPr>
          <a:lstStyle/>
          <a:p>
            <a:r>
              <a:rPr lang="en-US" sz="3700"/>
              <a:t>Why does it matter?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D6A7B6-3808-491D-9EB0-0459CA40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592" y="2071048"/>
            <a:ext cx="3076090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TIME IS BRAIN</a:t>
            </a:r>
          </a:p>
          <a:p>
            <a:pPr marL="0" indent="0">
              <a:buNone/>
            </a:pPr>
            <a:r>
              <a:rPr lang="en-US" dirty="0"/>
              <a:t>TIME LOST=BRAIN LOST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2B46B0-D244-4599-847B-1EB3C75E6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157393"/>
              </p:ext>
            </p:extLst>
          </p:nvPr>
        </p:nvGraphicFramePr>
        <p:xfrm>
          <a:off x="750707" y="1065992"/>
          <a:ext cx="6557899" cy="346636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91098">
                  <a:extLst>
                    <a:ext uri="{9D8B030D-6E8A-4147-A177-3AD203B41FA5}">
                      <a16:colId xmlns:a16="http://schemas.microsoft.com/office/drawing/2014/main" val="417507393"/>
                    </a:ext>
                  </a:extLst>
                </a:gridCol>
                <a:gridCol w="2506926">
                  <a:extLst>
                    <a:ext uri="{9D8B030D-6E8A-4147-A177-3AD203B41FA5}">
                      <a16:colId xmlns:a16="http://schemas.microsoft.com/office/drawing/2014/main" val="2317295610"/>
                    </a:ext>
                  </a:extLst>
                </a:gridCol>
                <a:gridCol w="2059875">
                  <a:extLst>
                    <a:ext uri="{9D8B030D-6E8A-4147-A177-3AD203B41FA5}">
                      <a16:colId xmlns:a16="http://schemas.microsoft.com/office/drawing/2014/main" val="2466563607"/>
                    </a:ext>
                  </a:extLst>
                </a:gridCol>
              </a:tblGrid>
              <a:tr h="916112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Neurons (Brain Cells) Lost</a:t>
                      </a:r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Accelerated Aging</a:t>
                      </a:r>
                    </a:p>
                  </a:txBody>
                  <a:tcPr marL="123799" marR="123799" marT="61899" marB="61899"/>
                </a:tc>
                <a:extLst>
                  <a:ext uri="{0D108BD9-81ED-4DB2-BD59-A6C34878D82A}">
                    <a16:rowId xmlns:a16="http://schemas.microsoft.com/office/drawing/2014/main" val="2307752735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en-US" sz="2400"/>
                        <a:t>Per second</a:t>
                      </a:r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123799" marR="123799" marT="61899" marB="61899"/>
                </a:tc>
                <a:extLst>
                  <a:ext uri="{0D108BD9-81ED-4DB2-BD59-A6C34878D82A}">
                    <a16:rowId xmlns:a16="http://schemas.microsoft.com/office/drawing/2014/main" val="3152380774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en-US" sz="2400"/>
                        <a:t>Per minute</a:t>
                      </a:r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123799" marR="123799" marT="61899" marB="61899"/>
                </a:tc>
                <a:extLst>
                  <a:ext uri="{0D108BD9-81ED-4DB2-BD59-A6C34878D82A}">
                    <a16:rowId xmlns:a16="http://schemas.microsoft.com/office/drawing/2014/main" val="716715034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en-US" sz="2400"/>
                        <a:t>Per hour</a:t>
                      </a:r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123799" marR="123799" marT="61899" marB="61899"/>
                </a:tc>
                <a:extLst>
                  <a:ext uri="{0D108BD9-81ED-4DB2-BD59-A6C34878D82A}">
                    <a16:rowId xmlns:a16="http://schemas.microsoft.com/office/drawing/2014/main" val="2421920941"/>
                  </a:ext>
                </a:extLst>
              </a:tr>
              <a:tr h="916112">
                <a:tc>
                  <a:txBody>
                    <a:bodyPr/>
                    <a:lstStyle/>
                    <a:p>
                      <a:r>
                        <a:rPr lang="en-US" sz="2400"/>
                        <a:t>Per stroke (untreated)</a:t>
                      </a:r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123799" marR="123799" marT="61899" marB="61899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3799" marR="123799" marT="61899" marB="61899"/>
                </a:tc>
                <a:extLst>
                  <a:ext uri="{0D108BD9-81ED-4DB2-BD59-A6C34878D82A}">
                    <a16:rowId xmlns:a16="http://schemas.microsoft.com/office/drawing/2014/main" val="189498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35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ED8BB0F-483C-4F2A-B5DC-2CFF2799B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01" y="119540"/>
            <a:ext cx="5824060" cy="58240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125AAD-5C06-4CD4-BA8F-E15A1639D383}"/>
              </a:ext>
            </a:extLst>
          </p:cNvPr>
          <p:cNvSpPr txBox="1">
            <a:spLocks/>
          </p:cNvSpPr>
          <p:nvPr/>
        </p:nvSpPr>
        <p:spPr>
          <a:xfrm>
            <a:off x="7372162" y="3306740"/>
            <a:ext cx="4589117" cy="964959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/>
              <a:t>QUIZ TIME!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F41C29-310B-4A1D-9369-54F3CC423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617" y="5741369"/>
            <a:ext cx="2265982" cy="5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33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268" y="-235215"/>
            <a:ext cx="8438422" cy="147732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Why does it matter?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316" y="1096835"/>
            <a:ext cx="5579371" cy="12500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TIME IS BRAIN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TIME LOST=BRAIN LOST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2B46B0-D244-4599-847B-1EB3C75E6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68901"/>
              </p:ext>
            </p:extLst>
          </p:nvPr>
        </p:nvGraphicFramePr>
        <p:xfrm>
          <a:off x="1619594" y="2452913"/>
          <a:ext cx="8952810" cy="36959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84270">
                  <a:extLst>
                    <a:ext uri="{9D8B030D-6E8A-4147-A177-3AD203B41FA5}">
                      <a16:colId xmlns:a16="http://schemas.microsoft.com/office/drawing/2014/main" val="417507393"/>
                    </a:ext>
                  </a:extLst>
                </a:gridCol>
                <a:gridCol w="2984270">
                  <a:extLst>
                    <a:ext uri="{9D8B030D-6E8A-4147-A177-3AD203B41FA5}">
                      <a16:colId xmlns:a16="http://schemas.microsoft.com/office/drawing/2014/main" val="2317295610"/>
                    </a:ext>
                  </a:extLst>
                </a:gridCol>
                <a:gridCol w="2984270">
                  <a:extLst>
                    <a:ext uri="{9D8B030D-6E8A-4147-A177-3AD203B41FA5}">
                      <a16:colId xmlns:a16="http://schemas.microsoft.com/office/drawing/2014/main" val="2466563607"/>
                    </a:ext>
                  </a:extLst>
                </a:gridCol>
              </a:tblGrid>
              <a:tr h="739192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Neurons (Brain Cells) 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Accelerated 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52735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second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80774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715034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920941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stroke (untreated)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8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01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895" y="-112308"/>
            <a:ext cx="9780207" cy="147732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Why does it matter?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316" y="1096835"/>
            <a:ext cx="5579371" cy="12500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TIME IS BRAIN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TIME LOST=BRAIN LOST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2B46B0-D244-4599-847B-1EB3C75E6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072751"/>
              </p:ext>
            </p:extLst>
          </p:nvPr>
        </p:nvGraphicFramePr>
        <p:xfrm>
          <a:off x="1619594" y="2452913"/>
          <a:ext cx="8952810" cy="36959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84270">
                  <a:extLst>
                    <a:ext uri="{9D8B030D-6E8A-4147-A177-3AD203B41FA5}">
                      <a16:colId xmlns:a16="http://schemas.microsoft.com/office/drawing/2014/main" val="417507393"/>
                    </a:ext>
                  </a:extLst>
                </a:gridCol>
                <a:gridCol w="2984270">
                  <a:extLst>
                    <a:ext uri="{9D8B030D-6E8A-4147-A177-3AD203B41FA5}">
                      <a16:colId xmlns:a16="http://schemas.microsoft.com/office/drawing/2014/main" val="2317295610"/>
                    </a:ext>
                  </a:extLst>
                </a:gridCol>
                <a:gridCol w="2984270">
                  <a:extLst>
                    <a:ext uri="{9D8B030D-6E8A-4147-A177-3AD203B41FA5}">
                      <a16:colId xmlns:a16="http://schemas.microsoft.com/office/drawing/2014/main" val="2466563607"/>
                    </a:ext>
                  </a:extLst>
                </a:gridCol>
              </a:tblGrid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Neurons (Brain Cells) 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Accelerated 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52735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second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80774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 </a:t>
                      </a:r>
                      <a:r>
                        <a:rPr lang="en-US" b="1" dirty="0"/>
                        <a:t>M</a:t>
                      </a:r>
                      <a:r>
                        <a:rPr lang="en-US" dirty="0"/>
                        <a:t>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715034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 </a:t>
                      </a:r>
                      <a:r>
                        <a:rPr lang="en-US" b="1" dirty="0"/>
                        <a:t>M</a:t>
                      </a:r>
                      <a:r>
                        <a:rPr lang="en-US" dirty="0"/>
                        <a:t>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920941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stroke (untreated)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8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85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393" y="-187590"/>
            <a:ext cx="8309212" cy="147732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Why does it matter?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316" y="1096835"/>
            <a:ext cx="5579371" cy="12500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TIME IS BRAIN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TIME LOST=BRAIN LOST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2B46B0-D244-4599-847B-1EB3C75E6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63250"/>
              </p:ext>
            </p:extLst>
          </p:nvPr>
        </p:nvGraphicFramePr>
        <p:xfrm>
          <a:off x="1619594" y="2452913"/>
          <a:ext cx="8952810" cy="36959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84270">
                  <a:extLst>
                    <a:ext uri="{9D8B030D-6E8A-4147-A177-3AD203B41FA5}">
                      <a16:colId xmlns:a16="http://schemas.microsoft.com/office/drawing/2014/main" val="417507393"/>
                    </a:ext>
                  </a:extLst>
                </a:gridCol>
                <a:gridCol w="2984270">
                  <a:extLst>
                    <a:ext uri="{9D8B030D-6E8A-4147-A177-3AD203B41FA5}">
                      <a16:colId xmlns:a16="http://schemas.microsoft.com/office/drawing/2014/main" val="2317295610"/>
                    </a:ext>
                  </a:extLst>
                </a:gridCol>
                <a:gridCol w="2984270">
                  <a:extLst>
                    <a:ext uri="{9D8B030D-6E8A-4147-A177-3AD203B41FA5}">
                      <a16:colId xmlns:a16="http://schemas.microsoft.com/office/drawing/2014/main" val="2466563607"/>
                    </a:ext>
                  </a:extLst>
                </a:gridCol>
              </a:tblGrid>
              <a:tr h="739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Neurons (Brain Cells) 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Accelerated 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52735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second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80774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 </a:t>
                      </a:r>
                      <a:r>
                        <a:rPr lang="en-US" b="1" dirty="0"/>
                        <a:t>M</a:t>
                      </a:r>
                      <a:r>
                        <a:rPr lang="en-US" dirty="0"/>
                        <a:t>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715034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 </a:t>
                      </a:r>
                      <a:r>
                        <a:rPr lang="en-US" b="1" dirty="0"/>
                        <a:t>M</a:t>
                      </a:r>
                      <a:r>
                        <a:rPr lang="en-US" dirty="0"/>
                        <a:t>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920941"/>
                  </a:ext>
                </a:extLst>
              </a:tr>
              <a:tr h="739192">
                <a:tc>
                  <a:txBody>
                    <a:bodyPr/>
                    <a:lstStyle/>
                    <a:p>
                      <a:r>
                        <a:rPr lang="en-US" dirty="0"/>
                        <a:t>Per stroke (untreated)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 </a:t>
                      </a:r>
                      <a:r>
                        <a:rPr lang="en-US" b="1" dirty="0"/>
                        <a:t>B</a:t>
                      </a:r>
                      <a:r>
                        <a:rPr lang="en-US" dirty="0"/>
                        <a:t>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8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780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125" y="312722"/>
            <a:ext cx="10728322" cy="948343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Recognizing Stroke: BE FAST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456" y="4680269"/>
            <a:ext cx="673371" cy="11305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F154F11F-3D1C-4254-943E-E54946AD2893}"/>
              </a:ext>
            </a:extLst>
          </p:cNvPr>
          <p:cNvSpPr txBox="1">
            <a:spLocks/>
          </p:cNvSpPr>
          <p:nvPr/>
        </p:nvSpPr>
        <p:spPr>
          <a:xfrm>
            <a:off x="455974" y="5627466"/>
            <a:ext cx="1493532" cy="10948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he Hand Extrablack" panose="03070A02030502020204" pitchFamily="66" charset="0"/>
              <a:buNone/>
            </a:pPr>
            <a:r>
              <a:rPr lang="en-US" sz="1800" dirty="0">
                <a:solidFill>
                  <a:srgbClr val="FFFFFF"/>
                </a:solidFill>
              </a:rPr>
              <a:t>Balance Difficulties or Dizziness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253E9E-C7A8-4479-88CF-398BABA990C4}"/>
              </a:ext>
            </a:extLst>
          </p:cNvPr>
          <p:cNvGrpSpPr/>
          <p:nvPr/>
        </p:nvGrpSpPr>
        <p:grpSpPr>
          <a:xfrm>
            <a:off x="2127325" y="4680269"/>
            <a:ext cx="1689372" cy="2077711"/>
            <a:chOff x="1901371" y="4691317"/>
            <a:chExt cx="1689372" cy="2077711"/>
          </a:xfrm>
        </p:grpSpPr>
        <p:sp>
          <p:nvSpPr>
            <p:cNvPr id="10" name="Content Placeholder 8">
              <a:extLst>
                <a:ext uri="{FF2B5EF4-FFF2-40B4-BE49-F238E27FC236}">
                  <a16:creationId xmlns:a16="http://schemas.microsoft.com/office/drawing/2014/main" id="{D46F7DB2-A130-445A-9795-5F1A9F0977C8}"/>
                </a:ext>
              </a:extLst>
            </p:cNvPr>
            <p:cNvSpPr txBox="1">
              <a:spLocks/>
            </p:cNvSpPr>
            <p:nvPr/>
          </p:nvSpPr>
          <p:spPr>
            <a:xfrm>
              <a:off x="2386057" y="4691317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E</a:t>
              </a:r>
            </a:p>
          </p:txBody>
        </p:sp>
        <p:sp>
          <p:nvSpPr>
            <p:cNvPr id="16" name="Content Placeholder 8">
              <a:extLst>
                <a:ext uri="{FF2B5EF4-FFF2-40B4-BE49-F238E27FC236}">
                  <a16:creationId xmlns:a16="http://schemas.microsoft.com/office/drawing/2014/main" id="{1032B320-D863-4EE4-8E3F-E6B5535C6E08}"/>
                </a:ext>
              </a:extLst>
            </p:cNvPr>
            <p:cNvSpPr txBox="1">
              <a:spLocks/>
            </p:cNvSpPr>
            <p:nvPr/>
          </p:nvSpPr>
          <p:spPr>
            <a:xfrm>
              <a:off x="1901371" y="5638514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Eyesight (vision) changes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32D13B-C5E5-4067-A365-9327B70831F3}"/>
              </a:ext>
            </a:extLst>
          </p:cNvPr>
          <p:cNvGrpSpPr/>
          <p:nvPr/>
        </p:nvGrpSpPr>
        <p:grpSpPr>
          <a:xfrm>
            <a:off x="4209967" y="4644183"/>
            <a:ext cx="1689372" cy="2113797"/>
            <a:chOff x="3939777" y="4655231"/>
            <a:chExt cx="1689372" cy="2113797"/>
          </a:xfrm>
        </p:grpSpPr>
        <p:sp>
          <p:nvSpPr>
            <p:cNvPr id="11" name="Content Placeholder 8">
              <a:extLst>
                <a:ext uri="{FF2B5EF4-FFF2-40B4-BE49-F238E27FC236}">
                  <a16:creationId xmlns:a16="http://schemas.microsoft.com/office/drawing/2014/main" id="{D9A1AF77-581B-4089-9316-BDB832EF1426}"/>
                </a:ext>
              </a:extLst>
            </p:cNvPr>
            <p:cNvSpPr txBox="1">
              <a:spLocks/>
            </p:cNvSpPr>
            <p:nvPr/>
          </p:nvSpPr>
          <p:spPr>
            <a:xfrm>
              <a:off x="4500766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F</a:t>
              </a:r>
            </a:p>
          </p:txBody>
        </p:sp>
        <p:sp>
          <p:nvSpPr>
            <p:cNvPr id="17" name="Content Placeholder 8">
              <a:extLst>
                <a:ext uri="{FF2B5EF4-FFF2-40B4-BE49-F238E27FC236}">
                  <a16:creationId xmlns:a16="http://schemas.microsoft.com/office/drawing/2014/main" id="{516D6CB2-74BF-4F76-93C0-7C383BE8426C}"/>
                </a:ext>
              </a:extLst>
            </p:cNvPr>
            <p:cNvSpPr txBox="1">
              <a:spLocks/>
            </p:cNvSpPr>
            <p:nvPr/>
          </p:nvSpPr>
          <p:spPr>
            <a:xfrm>
              <a:off x="3939777" y="5638514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Facial Drooping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7CF921-7E5E-496A-ACB0-E7816049B751}"/>
              </a:ext>
            </a:extLst>
          </p:cNvPr>
          <p:cNvGrpSpPr/>
          <p:nvPr/>
        </p:nvGrpSpPr>
        <p:grpSpPr>
          <a:xfrm>
            <a:off x="6065841" y="4655231"/>
            <a:ext cx="1689372" cy="2100373"/>
            <a:chOff x="5631440" y="4655231"/>
            <a:chExt cx="1689372" cy="2100373"/>
          </a:xfrm>
        </p:grpSpPr>
        <p:sp>
          <p:nvSpPr>
            <p:cNvPr id="14" name="Content Placeholder 8">
              <a:extLst>
                <a:ext uri="{FF2B5EF4-FFF2-40B4-BE49-F238E27FC236}">
                  <a16:creationId xmlns:a16="http://schemas.microsoft.com/office/drawing/2014/main" id="{396A6097-2F04-42CF-99A9-D82002589F82}"/>
                </a:ext>
              </a:extLst>
            </p:cNvPr>
            <p:cNvSpPr txBox="1">
              <a:spLocks/>
            </p:cNvSpPr>
            <p:nvPr/>
          </p:nvSpPr>
          <p:spPr>
            <a:xfrm>
              <a:off x="6084161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8" name="Content Placeholder 8">
              <a:extLst>
                <a:ext uri="{FF2B5EF4-FFF2-40B4-BE49-F238E27FC236}">
                  <a16:creationId xmlns:a16="http://schemas.microsoft.com/office/drawing/2014/main" id="{46E75561-73A1-43A8-AE5C-530C4AC33AD1}"/>
                </a:ext>
              </a:extLst>
            </p:cNvPr>
            <p:cNvSpPr txBox="1">
              <a:spLocks/>
            </p:cNvSpPr>
            <p:nvPr/>
          </p:nvSpPr>
          <p:spPr>
            <a:xfrm>
              <a:off x="5631440" y="5625090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Arm (or leg) weakness or numbness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32A1A-13A9-4091-A69D-C9CD57F56705}"/>
              </a:ext>
            </a:extLst>
          </p:cNvPr>
          <p:cNvGrpSpPr/>
          <p:nvPr/>
        </p:nvGrpSpPr>
        <p:grpSpPr>
          <a:xfrm>
            <a:off x="7978474" y="4655231"/>
            <a:ext cx="1689372" cy="2102749"/>
            <a:chOff x="7253915" y="4655231"/>
            <a:chExt cx="1689372" cy="2102749"/>
          </a:xfrm>
        </p:grpSpPr>
        <p:sp>
          <p:nvSpPr>
            <p:cNvPr id="13" name="Content Placeholder 8">
              <a:extLst>
                <a:ext uri="{FF2B5EF4-FFF2-40B4-BE49-F238E27FC236}">
                  <a16:creationId xmlns:a16="http://schemas.microsoft.com/office/drawing/2014/main" id="{DEAAA21F-B8F9-42B1-86F1-1663D200CA79}"/>
                </a:ext>
              </a:extLst>
            </p:cNvPr>
            <p:cNvSpPr txBox="1">
              <a:spLocks/>
            </p:cNvSpPr>
            <p:nvPr/>
          </p:nvSpPr>
          <p:spPr>
            <a:xfrm>
              <a:off x="7765788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S</a:t>
              </a: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752A08EC-3DCB-4C71-8878-858AFB8766E0}"/>
                </a:ext>
              </a:extLst>
            </p:cNvPr>
            <p:cNvSpPr txBox="1">
              <a:spLocks/>
            </p:cNvSpPr>
            <p:nvPr/>
          </p:nvSpPr>
          <p:spPr>
            <a:xfrm>
              <a:off x="7253915" y="5627466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Speech slurred or incoherent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A444F9F-EB0E-4C1D-AAB0-D7682CCBA1F4}"/>
              </a:ext>
            </a:extLst>
          </p:cNvPr>
          <p:cNvGrpSpPr/>
          <p:nvPr/>
        </p:nvGrpSpPr>
        <p:grpSpPr>
          <a:xfrm>
            <a:off x="9950259" y="4680269"/>
            <a:ext cx="1689372" cy="2102749"/>
            <a:chOff x="8914235" y="4655231"/>
            <a:chExt cx="1689372" cy="2102749"/>
          </a:xfrm>
        </p:grpSpPr>
        <p:sp>
          <p:nvSpPr>
            <p:cNvPr id="12" name="Content Placeholder 8">
              <a:extLst>
                <a:ext uri="{FF2B5EF4-FFF2-40B4-BE49-F238E27FC236}">
                  <a16:creationId xmlns:a16="http://schemas.microsoft.com/office/drawing/2014/main" id="{F7F49F36-7CFA-44D7-A4D9-16F10DCEF205}"/>
                </a:ext>
              </a:extLst>
            </p:cNvPr>
            <p:cNvSpPr txBox="1">
              <a:spLocks/>
            </p:cNvSpPr>
            <p:nvPr/>
          </p:nvSpPr>
          <p:spPr>
            <a:xfrm>
              <a:off x="9447415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T</a:t>
              </a:r>
            </a:p>
          </p:txBody>
        </p:sp>
        <p:sp>
          <p:nvSpPr>
            <p:cNvPr id="20" name="Content Placeholder 8">
              <a:extLst>
                <a:ext uri="{FF2B5EF4-FFF2-40B4-BE49-F238E27FC236}">
                  <a16:creationId xmlns:a16="http://schemas.microsoft.com/office/drawing/2014/main" id="{7F12B8B5-E40A-4F60-B20D-A5CA96613597}"/>
                </a:ext>
              </a:extLst>
            </p:cNvPr>
            <p:cNvSpPr txBox="1">
              <a:spLocks/>
            </p:cNvSpPr>
            <p:nvPr/>
          </p:nvSpPr>
          <p:spPr>
            <a:xfrm>
              <a:off x="8914235" y="5627466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Time to call 9-1-1</a:t>
              </a:r>
            </a:p>
          </p:txBody>
        </p:sp>
      </p:grp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FDB6F947-0FD4-489D-915A-23AC27A0B5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591" y="2518818"/>
            <a:ext cx="2311556" cy="2311556"/>
          </a:xfrm>
          <a:prstGeom prst="rect">
            <a:avLst/>
          </a:prstGeom>
        </p:spPr>
      </p:pic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934C1C-B8D7-4E04-A569-7F3507F1DD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69" y="2263491"/>
            <a:ext cx="2883382" cy="2883382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6A99731D-8589-46CF-A770-B4C15FCC8A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277" y="1558483"/>
            <a:ext cx="3142253" cy="3142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2F07FC-B8F6-4E95-98F2-9AC02386DD1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00" b="90600" l="7200" r="93200">
                        <a14:foregroundMark x1="37000" y1="34600" x2="37000" y2="34600"/>
                        <a14:foregroundMark x1="63000" y1="34000" x2="63000" y2="34000"/>
                        <a14:foregroundMark x1="70800" y1="12400" x2="70800" y2="12400"/>
                        <a14:foregroundMark x1="50000" y1="8400" x2="50000" y2="8400"/>
                        <a14:foregroundMark x1="7200" y1="49400" x2="7200" y2="49400"/>
                        <a14:foregroundMark x1="55800" y1="90800" x2="55800" y2="90800"/>
                        <a14:foregroundMark x1="93200" y1="49600" x2="93200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100" y="2353199"/>
            <a:ext cx="2477175" cy="2477175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073D6698-B5FC-4A04-8F40-4C29FB5257D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765" y="2353199"/>
            <a:ext cx="2367862" cy="2367862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8B0D2286-1D77-45F4-9438-3098E2AB35D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551" y="1853920"/>
            <a:ext cx="2717036" cy="2717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0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4F7C75-15E9-49B2-8BEE-0294ACD44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86456F-139F-4F6B-BBD3-739273D74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77ACD8FE-D26F-4C48-B919-418BFDDB5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65C8B8B-62D9-44F9-91F3-058AE5AC2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7345ED-07F0-47D5-AA77-99BA65051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084A193-6B96-424C-B432-3024F8D13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2E424-4910-47BB-8649-E2E801655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After calling 9-1-1: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04125F-61E5-C816-7059-934AEF597CB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1120578"/>
              </p:ext>
            </p:extLst>
          </p:nvPr>
        </p:nvGraphicFramePr>
        <p:xfrm>
          <a:off x="685800" y="2063750"/>
          <a:ext cx="10793413" cy="390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97030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8F82-6DC4-4077-B6E7-573CFCC2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02504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Lowering Your Risk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2AE3B8-C123-48E2-A7BF-03B85499D626}"/>
              </a:ext>
            </a:extLst>
          </p:cNvPr>
          <p:cNvGrpSpPr/>
          <p:nvPr/>
        </p:nvGrpSpPr>
        <p:grpSpPr>
          <a:xfrm>
            <a:off x="687030" y="813114"/>
            <a:ext cx="11580477" cy="4761905"/>
            <a:chOff x="704390" y="964035"/>
            <a:chExt cx="11580477" cy="4761905"/>
          </a:xfrm>
        </p:grpSpPr>
        <p:grpSp>
          <p:nvGrpSpPr>
            <p:cNvPr id="5" name="object 3">
              <a:extLst>
                <a:ext uri="{FF2B5EF4-FFF2-40B4-BE49-F238E27FC236}">
                  <a16:creationId xmlns:a16="http://schemas.microsoft.com/office/drawing/2014/main" id="{E74B6538-ECB9-4BEA-BFB3-3009E6D7DF6B}"/>
                </a:ext>
              </a:extLst>
            </p:cNvPr>
            <p:cNvGrpSpPr/>
            <p:nvPr/>
          </p:nvGrpSpPr>
          <p:grpSpPr>
            <a:xfrm>
              <a:off x="704390" y="1902836"/>
              <a:ext cx="2888742" cy="2888742"/>
              <a:chOff x="5662945" y="4125461"/>
              <a:chExt cx="2576830" cy="2576830"/>
            </a:xfrm>
          </p:grpSpPr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ADB1D94B-A303-440F-9062-2557E4A2D125}"/>
                  </a:ext>
                </a:extLst>
              </p:cNvPr>
              <p:cNvSpPr/>
              <p:nvPr/>
            </p:nvSpPr>
            <p:spPr>
              <a:xfrm>
                <a:off x="5662945" y="4125461"/>
                <a:ext cx="2576830" cy="2576830"/>
              </a:xfrm>
              <a:custGeom>
                <a:avLst/>
                <a:gdLst/>
                <a:ahLst/>
                <a:cxnLst/>
                <a:rect l="l" t="t" r="r" b="b"/>
                <a:pathLst>
                  <a:path w="2576829" h="2576829">
                    <a:moveTo>
                      <a:pt x="1288313" y="0"/>
                    </a:moveTo>
                    <a:lnTo>
                      <a:pt x="1240014" y="888"/>
                    </a:lnTo>
                    <a:lnTo>
                      <a:pt x="1192164" y="3533"/>
                    </a:lnTo>
                    <a:lnTo>
                      <a:pt x="1144794" y="7904"/>
                    </a:lnTo>
                    <a:lnTo>
                      <a:pt x="1097935" y="13968"/>
                    </a:lnTo>
                    <a:lnTo>
                      <a:pt x="1051618" y="21696"/>
                    </a:lnTo>
                    <a:lnTo>
                      <a:pt x="1005874" y="31055"/>
                    </a:lnTo>
                    <a:lnTo>
                      <a:pt x="960734" y="42015"/>
                    </a:lnTo>
                    <a:lnTo>
                      <a:pt x="916230" y="54545"/>
                    </a:lnTo>
                    <a:lnTo>
                      <a:pt x="872393" y="68614"/>
                    </a:lnTo>
                    <a:lnTo>
                      <a:pt x="829253" y="84189"/>
                    </a:lnTo>
                    <a:lnTo>
                      <a:pt x="786842" y="101241"/>
                    </a:lnTo>
                    <a:lnTo>
                      <a:pt x="745192" y="119738"/>
                    </a:lnTo>
                    <a:lnTo>
                      <a:pt x="704332" y="139649"/>
                    </a:lnTo>
                    <a:lnTo>
                      <a:pt x="664295" y="160943"/>
                    </a:lnTo>
                    <a:lnTo>
                      <a:pt x="625111" y="183588"/>
                    </a:lnTo>
                    <a:lnTo>
                      <a:pt x="586812" y="207554"/>
                    </a:lnTo>
                    <a:lnTo>
                      <a:pt x="549429" y="232810"/>
                    </a:lnTo>
                    <a:lnTo>
                      <a:pt x="512992" y="259323"/>
                    </a:lnTo>
                    <a:lnTo>
                      <a:pt x="477533" y="287064"/>
                    </a:lnTo>
                    <a:lnTo>
                      <a:pt x="443084" y="316000"/>
                    </a:lnTo>
                    <a:lnTo>
                      <a:pt x="409675" y="346102"/>
                    </a:lnTo>
                    <a:lnTo>
                      <a:pt x="377337" y="377337"/>
                    </a:lnTo>
                    <a:lnTo>
                      <a:pt x="346102" y="409675"/>
                    </a:lnTo>
                    <a:lnTo>
                      <a:pt x="316000" y="443084"/>
                    </a:lnTo>
                    <a:lnTo>
                      <a:pt x="287064" y="477533"/>
                    </a:lnTo>
                    <a:lnTo>
                      <a:pt x="259323" y="512992"/>
                    </a:lnTo>
                    <a:lnTo>
                      <a:pt x="232810" y="549429"/>
                    </a:lnTo>
                    <a:lnTo>
                      <a:pt x="207554" y="586812"/>
                    </a:lnTo>
                    <a:lnTo>
                      <a:pt x="183588" y="625111"/>
                    </a:lnTo>
                    <a:lnTo>
                      <a:pt x="160943" y="664295"/>
                    </a:lnTo>
                    <a:lnTo>
                      <a:pt x="139649" y="704332"/>
                    </a:lnTo>
                    <a:lnTo>
                      <a:pt x="119738" y="745192"/>
                    </a:lnTo>
                    <a:lnTo>
                      <a:pt x="101241" y="786842"/>
                    </a:lnTo>
                    <a:lnTo>
                      <a:pt x="84189" y="829253"/>
                    </a:lnTo>
                    <a:lnTo>
                      <a:pt x="68614" y="872393"/>
                    </a:lnTo>
                    <a:lnTo>
                      <a:pt x="54545" y="916230"/>
                    </a:lnTo>
                    <a:lnTo>
                      <a:pt x="42015" y="960734"/>
                    </a:lnTo>
                    <a:lnTo>
                      <a:pt x="31055" y="1005874"/>
                    </a:lnTo>
                    <a:lnTo>
                      <a:pt x="21696" y="1051618"/>
                    </a:lnTo>
                    <a:lnTo>
                      <a:pt x="13968" y="1097935"/>
                    </a:lnTo>
                    <a:lnTo>
                      <a:pt x="7904" y="1144794"/>
                    </a:lnTo>
                    <a:lnTo>
                      <a:pt x="3533" y="1192164"/>
                    </a:lnTo>
                    <a:lnTo>
                      <a:pt x="888" y="1240014"/>
                    </a:lnTo>
                    <a:lnTo>
                      <a:pt x="0" y="1288313"/>
                    </a:lnTo>
                    <a:lnTo>
                      <a:pt x="888" y="1336612"/>
                    </a:lnTo>
                    <a:lnTo>
                      <a:pt x="3533" y="1384461"/>
                    </a:lnTo>
                    <a:lnTo>
                      <a:pt x="7904" y="1431832"/>
                    </a:lnTo>
                    <a:lnTo>
                      <a:pt x="13968" y="1478691"/>
                    </a:lnTo>
                    <a:lnTo>
                      <a:pt x="21696" y="1525008"/>
                    </a:lnTo>
                    <a:lnTo>
                      <a:pt x="31055" y="1570752"/>
                    </a:lnTo>
                    <a:lnTo>
                      <a:pt x="42015" y="1615891"/>
                    </a:lnTo>
                    <a:lnTo>
                      <a:pt x="54545" y="1660395"/>
                    </a:lnTo>
                    <a:lnTo>
                      <a:pt x="68614" y="1704233"/>
                    </a:lnTo>
                    <a:lnTo>
                      <a:pt x="84189" y="1747373"/>
                    </a:lnTo>
                    <a:lnTo>
                      <a:pt x="101241" y="1789783"/>
                    </a:lnTo>
                    <a:lnTo>
                      <a:pt x="119738" y="1831434"/>
                    </a:lnTo>
                    <a:lnTo>
                      <a:pt x="139649" y="1872294"/>
                    </a:lnTo>
                    <a:lnTo>
                      <a:pt x="160943" y="1912331"/>
                    </a:lnTo>
                    <a:lnTo>
                      <a:pt x="183588" y="1951515"/>
                    </a:lnTo>
                    <a:lnTo>
                      <a:pt x="207554" y="1989814"/>
                    </a:lnTo>
                    <a:lnTo>
                      <a:pt x="232810" y="2027197"/>
                    </a:lnTo>
                    <a:lnTo>
                      <a:pt x="259323" y="2063634"/>
                    </a:lnTo>
                    <a:lnTo>
                      <a:pt x="287064" y="2099092"/>
                    </a:lnTo>
                    <a:lnTo>
                      <a:pt x="316000" y="2133542"/>
                    </a:lnTo>
                    <a:lnTo>
                      <a:pt x="346102" y="2166951"/>
                    </a:lnTo>
                    <a:lnTo>
                      <a:pt x="377337" y="2199289"/>
                    </a:lnTo>
                    <a:lnTo>
                      <a:pt x="409675" y="2230524"/>
                    </a:lnTo>
                    <a:lnTo>
                      <a:pt x="443084" y="2260625"/>
                    </a:lnTo>
                    <a:lnTo>
                      <a:pt x="477533" y="2289562"/>
                    </a:lnTo>
                    <a:lnTo>
                      <a:pt x="512992" y="2317303"/>
                    </a:lnTo>
                    <a:lnTo>
                      <a:pt x="549429" y="2343816"/>
                    </a:lnTo>
                    <a:lnTo>
                      <a:pt x="586812" y="2369071"/>
                    </a:lnTo>
                    <a:lnTo>
                      <a:pt x="625111" y="2393037"/>
                    </a:lnTo>
                    <a:lnTo>
                      <a:pt x="664295" y="2415683"/>
                    </a:lnTo>
                    <a:lnTo>
                      <a:pt x="704332" y="2436977"/>
                    </a:lnTo>
                    <a:lnTo>
                      <a:pt x="745192" y="2456887"/>
                    </a:lnTo>
                    <a:lnTo>
                      <a:pt x="786842" y="2475384"/>
                    </a:lnTo>
                    <a:lnTo>
                      <a:pt x="829253" y="2492436"/>
                    </a:lnTo>
                    <a:lnTo>
                      <a:pt x="872393" y="2508012"/>
                    </a:lnTo>
                    <a:lnTo>
                      <a:pt x="916230" y="2522080"/>
                    </a:lnTo>
                    <a:lnTo>
                      <a:pt x="960734" y="2534610"/>
                    </a:lnTo>
                    <a:lnTo>
                      <a:pt x="1005874" y="2545571"/>
                    </a:lnTo>
                    <a:lnTo>
                      <a:pt x="1051618" y="2554930"/>
                    </a:lnTo>
                    <a:lnTo>
                      <a:pt x="1097935" y="2562658"/>
                    </a:lnTo>
                    <a:lnTo>
                      <a:pt x="1144794" y="2568722"/>
                    </a:lnTo>
                    <a:lnTo>
                      <a:pt x="1192164" y="2573093"/>
                    </a:lnTo>
                    <a:lnTo>
                      <a:pt x="1240014" y="2575738"/>
                    </a:lnTo>
                    <a:lnTo>
                      <a:pt x="1288313" y="2576626"/>
                    </a:lnTo>
                    <a:lnTo>
                      <a:pt x="1336611" y="2575738"/>
                    </a:lnTo>
                    <a:lnTo>
                      <a:pt x="1384460" y="2573093"/>
                    </a:lnTo>
                    <a:lnTo>
                      <a:pt x="1431829" y="2568722"/>
                    </a:lnTo>
                    <a:lnTo>
                      <a:pt x="1478688" y="2562658"/>
                    </a:lnTo>
                    <a:lnTo>
                      <a:pt x="1525004" y="2554930"/>
                    </a:lnTo>
                    <a:lnTo>
                      <a:pt x="1570747" y="2545571"/>
                    </a:lnTo>
                    <a:lnTo>
                      <a:pt x="1615886" y="2534610"/>
                    </a:lnTo>
                    <a:lnTo>
                      <a:pt x="1660390" y="2522080"/>
                    </a:lnTo>
                    <a:lnTo>
                      <a:pt x="1704227" y="2508012"/>
                    </a:lnTo>
                    <a:lnTo>
                      <a:pt x="1747366" y="2492436"/>
                    </a:lnTo>
                    <a:lnTo>
                      <a:pt x="1789776" y="2475384"/>
                    </a:lnTo>
                    <a:lnTo>
                      <a:pt x="1831426" y="2456887"/>
                    </a:lnTo>
                    <a:lnTo>
                      <a:pt x="1872285" y="2436977"/>
                    </a:lnTo>
                    <a:lnTo>
                      <a:pt x="1912322" y="2415683"/>
                    </a:lnTo>
                    <a:lnTo>
                      <a:pt x="1951506" y="2393037"/>
                    </a:lnTo>
                    <a:lnTo>
                      <a:pt x="1989804" y="2369071"/>
                    </a:lnTo>
                    <a:lnTo>
                      <a:pt x="2027187" y="2343816"/>
                    </a:lnTo>
                    <a:lnTo>
                      <a:pt x="2063624" y="2317303"/>
                    </a:lnTo>
                    <a:lnTo>
                      <a:pt x="2099082" y="2289562"/>
                    </a:lnTo>
                    <a:lnTo>
                      <a:pt x="2133531" y="2260625"/>
                    </a:lnTo>
                    <a:lnTo>
                      <a:pt x="2166940" y="2230524"/>
                    </a:lnTo>
                    <a:lnTo>
                      <a:pt x="2199278" y="2199289"/>
                    </a:lnTo>
                    <a:lnTo>
                      <a:pt x="2230513" y="2166951"/>
                    </a:lnTo>
                    <a:lnTo>
                      <a:pt x="2260614" y="2133542"/>
                    </a:lnTo>
                    <a:lnTo>
                      <a:pt x="2289550" y="2099092"/>
                    </a:lnTo>
                    <a:lnTo>
                      <a:pt x="2317291" y="2063634"/>
                    </a:lnTo>
                    <a:lnTo>
                      <a:pt x="2343804" y="2027197"/>
                    </a:lnTo>
                    <a:lnTo>
                      <a:pt x="2369059" y="1989814"/>
                    </a:lnTo>
                    <a:lnTo>
                      <a:pt x="2393025" y="1951515"/>
                    </a:lnTo>
                    <a:lnTo>
                      <a:pt x="2415671" y="1912331"/>
                    </a:lnTo>
                    <a:lnTo>
                      <a:pt x="2436964" y="1872294"/>
                    </a:lnTo>
                    <a:lnTo>
                      <a:pt x="2456875" y="1831434"/>
                    </a:lnTo>
                    <a:lnTo>
                      <a:pt x="2475372" y="1789783"/>
                    </a:lnTo>
                    <a:lnTo>
                      <a:pt x="2492424" y="1747373"/>
                    </a:lnTo>
                    <a:lnTo>
                      <a:pt x="2508000" y="1704233"/>
                    </a:lnTo>
                    <a:lnTo>
                      <a:pt x="2522068" y="1660395"/>
                    </a:lnTo>
                    <a:lnTo>
                      <a:pt x="2534598" y="1615891"/>
                    </a:lnTo>
                    <a:lnTo>
                      <a:pt x="2545558" y="1570752"/>
                    </a:lnTo>
                    <a:lnTo>
                      <a:pt x="2554917" y="1525008"/>
                    </a:lnTo>
                    <a:lnTo>
                      <a:pt x="2562645" y="1478691"/>
                    </a:lnTo>
                    <a:lnTo>
                      <a:pt x="2568710" y="1431832"/>
                    </a:lnTo>
                    <a:lnTo>
                      <a:pt x="2573080" y="1384461"/>
                    </a:lnTo>
                    <a:lnTo>
                      <a:pt x="2575725" y="1336612"/>
                    </a:lnTo>
                    <a:lnTo>
                      <a:pt x="2576614" y="1288313"/>
                    </a:lnTo>
                    <a:lnTo>
                      <a:pt x="2575725" y="1240014"/>
                    </a:lnTo>
                    <a:lnTo>
                      <a:pt x="2573080" y="1192164"/>
                    </a:lnTo>
                    <a:lnTo>
                      <a:pt x="2568710" y="1144794"/>
                    </a:lnTo>
                    <a:lnTo>
                      <a:pt x="2562645" y="1097935"/>
                    </a:lnTo>
                    <a:lnTo>
                      <a:pt x="2554917" y="1051618"/>
                    </a:lnTo>
                    <a:lnTo>
                      <a:pt x="2545558" y="1005874"/>
                    </a:lnTo>
                    <a:lnTo>
                      <a:pt x="2534598" y="960734"/>
                    </a:lnTo>
                    <a:lnTo>
                      <a:pt x="2522068" y="916230"/>
                    </a:lnTo>
                    <a:lnTo>
                      <a:pt x="2508000" y="872393"/>
                    </a:lnTo>
                    <a:lnTo>
                      <a:pt x="2492424" y="829253"/>
                    </a:lnTo>
                    <a:lnTo>
                      <a:pt x="2475372" y="786842"/>
                    </a:lnTo>
                    <a:lnTo>
                      <a:pt x="2456875" y="745192"/>
                    </a:lnTo>
                    <a:lnTo>
                      <a:pt x="2436964" y="704332"/>
                    </a:lnTo>
                    <a:lnTo>
                      <a:pt x="2415671" y="664295"/>
                    </a:lnTo>
                    <a:lnTo>
                      <a:pt x="2393025" y="625111"/>
                    </a:lnTo>
                    <a:lnTo>
                      <a:pt x="2369059" y="586812"/>
                    </a:lnTo>
                    <a:lnTo>
                      <a:pt x="2343804" y="549429"/>
                    </a:lnTo>
                    <a:lnTo>
                      <a:pt x="2317291" y="512992"/>
                    </a:lnTo>
                    <a:lnTo>
                      <a:pt x="2289550" y="477533"/>
                    </a:lnTo>
                    <a:lnTo>
                      <a:pt x="2260614" y="443084"/>
                    </a:lnTo>
                    <a:lnTo>
                      <a:pt x="2230513" y="409675"/>
                    </a:lnTo>
                    <a:lnTo>
                      <a:pt x="2199278" y="377337"/>
                    </a:lnTo>
                    <a:lnTo>
                      <a:pt x="2166940" y="346102"/>
                    </a:lnTo>
                    <a:lnTo>
                      <a:pt x="2133531" y="316000"/>
                    </a:lnTo>
                    <a:lnTo>
                      <a:pt x="2099082" y="287064"/>
                    </a:lnTo>
                    <a:lnTo>
                      <a:pt x="2063624" y="259323"/>
                    </a:lnTo>
                    <a:lnTo>
                      <a:pt x="2027187" y="232810"/>
                    </a:lnTo>
                    <a:lnTo>
                      <a:pt x="1989804" y="207554"/>
                    </a:lnTo>
                    <a:lnTo>
                      <a:pt x="1951506" y="183588"/>
                    </a:lnTo>
                    <a:lnTo>
                      <a:pt x="1912322" y="160943"/>
                    </a:lnTo>
                    <a:lnTo>
                      <a:pt x="1872285" y="139649"/>
                    </a:lnTo>
                    <a:lnTo>
                      <a:pt x="1831426" y="119738"/>
                    </a:lnTo>
                    <a:lnTo>
                      <a:pt x="1789776" y="101241"/>
                    </a:lnTo>
                    <a:lnTo>
                      <a:pt x="1747366" y="84189"/>
                    </a:lnTo>
                    <a:lnTo>
                      <a:pt x="1704227" y="68614"/>
                    </a:lnTo>
                    <a:lnTo>
                      <a:pt x="1660390" y="54545"/>
                    </a:lnTo>
                    <a:lnTo>
                      <a:pt x="1615886" y="42015"/>
                    </a:lnTo>
                    <a:lnTo>
                      <a:pt x="1570747" y="31055"/>
                    </a:lnTo>
                    <a:lnTo>
                      <a:pt x="1525004" y="21696"/>
                    </a:lnTo>
                    <a:lnTo>
                      <a:pt x="1478688" y="13968"/>
                    </a:lnTo>
                    <a:lnTo>
                      <a:pt x="1431829" y="7904"/>
                    </a:lnTo>
                    <a:lnTo>
                      <a:pt x="1384460" y="3533"/>
                    </a:lnTo>
                    <a:lnTo>
                      <a:pt x="1336611" y="888"/>
                    </a:lnTo>
                    <a:lnTo>
                      <a:pt x="1288313" y="0"/>
                    </a:lnTo>
                    <a:close/>
                  </a:path>
                </a:pathLst>
              </a:custGeom>
              <a:solidFill>
                <a:srgbClr val="EA3333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1CC92566-C762-4736-B964-CAA9DCBA70F0}"/>
                  </a:ext>
                </a:extLst>
              </p:cNvPr>
              <p:cNvSpPr/>
              <p:nvPr/>
            </p:nvSpPr>
            <p:spPr>
              <a:xfrm>
                <a:off x="5890731" y="4353261"/>
                <a:ext cx="2121535" cy="2121535"/>
              </a:xfrm>
              <a:custGeom>
                <a:avLst/>
                <a:gdLst/>
                <a:ahLst/>
                <a:cxnLst/>
                <a:rect l="l" t="t" r="r" b="b"/>
                <a:pathLst>
                  <a:path w="2121534" h="2121535">
                    <a:moveTo>
                      <a:pt x="1060526" y="0"/>
                    </a:moveTo>
                    <a:lnTo>
                      <a:pt x="1011980" y="1091"/>
                    </a:lnTo>
                    <a:lnTo>
                      <a:pt x="963994" y="4333"/>
                    </a:lnTo>
                    <a:lnTo>
                      <a:pt x="916616" y="9681"/>
                    </a:lnTo>
                    <a:lnTo>
                      <a:pt x="869892" y="17086"/>
                    </a:lnTo>
                    <a:lnTo>
                      <a:pt x="823868" y="26502"/>
                    </a:lnTo>
                    <a:lnTo>
                      <a:pt x="778592" y="37882"/>
                    </a:lnTo>
                    <a:lnTo>
                      <a:pt x="734110" y="51179"/>
                    </a:lnTo>
                    <a:lnTo>
                      <a:pt x="690469" y="66347"/>
                    </a:lnTo>
                    <a:lnTo>
                      <a:pt x="647716" y="83339"/>
                    </a:lnTo>
                    <a:lnTo>
                      <a:pt x="605898" y="102108"/>
                    </a:lnTo>
                    <a:lnTo>
                      <a:pt x="565061" y="122607"/>
                    </a:lnTo>
                    <a:lnTo>
                      <a:pt x="525253" y="144789"/>
                    </a:lnTo>
                    <a:lnTo>
                      <a:pt x="486519" y="168608"/>
                    </a:lnTo>
                    <a:lnTo>
                      <a:pt x="448908" y="194017"/>
                    </a:lnTo>
                    <a:lnTo>
                      <a:pt x="412465" y="220969"/>
                    </a:lnTo>
                    <a:lnTo>
                      <a:pt x="377237" y="249417"/>
                    </a:lnTo>
                    <a:lnTo>
                      <a:pt x="343272" y="279314"/>
                    </a:lnTo>
                    <a:lnTo>
                      <a:pt x="310616" y="310615"/>
                    </a:lnTo>
                    <a:lnTo>
                      <a:pt x="279316" y="343270"/>
                    </a:lnTo>
                    <a:lnTo>
                      <a:pt x="249418" y="377235"/>
                    </a:lnTo>
                    <a:lnTo>
                      <a:pt x="220970" y="412462"/>
                    </a:lnTo>
                    <a:lnTo>
                      <a:pt x="194018" y="448905"/>
                    </a:lnTo>
                    <a:lnTo>
                      <a:pt x="168609" y="486516"/>
                    </a:lnTo>
                    <a:lnTo>
                      <a:pt x="144790" y="525249"/>
                    </a:lnTo>
                    <a:lnTo>
                      <a:pt x="122607" y="565057"/>
                    </a:lnTo>
                    <a:lnTo>
                      <a:pt x="102108" y="605893"/>
                    </a:lnTo>
                    <a:lnTo>
                      <a:pt x="83339" y="647711"/>
                    </a:lnTo>
                    <a:lnTo>
                      <a:pt x="66347" y="690463"/>
                    </a:lnTo>
                    <a:lnTo>
                      <a:pt x="51179" y="734103"/>
                    </a:lnTo>
                    <a:lnTo>
                      <a:pt x="37882" y="778584"/>
                    </a:lnTo>
                    <a:lnTo>
                      <a:pt x="26502" y="823860"/>
                    </a:lnTo>
                    <a:lnTo>
                      <a:pt x="17086" y="869883"/>
                    </a:lnTo>
                    <a:lnTo>
                      <a:pt x="9681" y="916606"/>
                    </a:lnTo>
                    <a:lnTo>
                      <a:pt x="4333" y="963984"/>
                    </a:lnTo>
                    <a:lnTo>
                      <a:pt x="1091" y="1011968"/>
                    </a:lnTo>
                    <a:lnTo>
                      <a:pt x="0" y="1060513"/>
                    </a:lnTo>
                    <a:lnTo>
                      <a:pt x="1091" y="1109058"/>
                    </a:lnTo>
                    <a:lnTo>
                      <a:pt x="4333" y="1157042"/>
                    </a:lnTo>
                    <a:lnTo>
                      <a:pt x="9681" y="1204420"/>
                    </a:lnTo>
                    <a:lnTo>
                      <a:pt x="17086" y="1251144"/>
                    </a:lnTo>
                    <a:lnTo>
                      <a:pt x="26502" y="1297167"/>
                    </a:lnTo>
                    <a:lnTo>
                      <a:pt x="37882" y="1342442"/>
                    </a:lnTo>
                    <a:lnTo>
                      <a:pt x="51179" y="1386924"/>
                    </a:lnTo>
                    <a:lnTo>
                      <a:pt x="66347" y="1430564"/>
                    </a:lnTo>
                    <a:lnTo>
                      <a:pt x="83339" y="1473317"/>
                    </a:lnTo>
                    <a:lnTo>
                      <a:pt x="102108" y="1515135"/>
                    </a:lnTo>
                    <a:lnTo>
                      <a:pt x="122607" y="1555972"/>
                    </a:lnTo>
                    <a:lnTo>
                      <a:pt x="144790" y="1595780"/>
                    </a:lnTo>
                    <a:lnTo>
                      <a:pt x="168609" y="1634514"/>
                    </a:lnTo>
                    <a:lnTo>
                      <a:pt x="194018" y="1672125"/>
                    </a:lnTo>
                    <a:lnTo>
                      <a:pt x="220970" y="1708568"/>
                    </a:lnTo>
                    <a:lnTo>
                      <a:pt x="249418" y="1743796"/>
                    </a:lnTo>
                    <a:lnTo>
                      <a:pt x="279316" y="1777761"/>
                    </a:lnTo>
                    <a:lnTo>
                      <a:pt x="310616" y="1810418"/>
                    </a:lnTo>
                    <a:lnTo>
                      <a:pt x="343272" y="1841718"/>
                    </a:lnTo>
                    <a:lnTo>
                      <a:pt x="377237" y="1871616"/>
                    </a:lnTo>
                    <a:lnTo>
                      <a:pt x="412465" y="1900065"/>
                    </a:lnTo>
                    <a:lnTo>
                      <a:pt x="448908" y="1927017"/>
                    </a:lnTo>
                    <a:lnTo>
                      <a:pt x="486519" y="1952427"/>
                    </a:lnTo>
                    <a:lnTo>
                      <a:pt x="525253" y="1976246"/>
                    </a:lnTo>
                    <a:lnTo>
                      <a:pt x="565061" y="1998429"/>
                    </a:lnTo>
                    <a:lnTo>
                      <a:pt x="605898" y="2018928"/>
                    </a:lnTo>
                    <a:lnTo>
                      <a:pt x="647716" y="2037698"/>
                    </a:lnTo>
                    <a:lnTo>
                      <a:pt x="690469" y="2054690"/>
                    </a:lnTo>
                    <a:lnTo>
                      <a:pt x="734110" y="2069858"/>
                    </a:lnTo>
                    <a:lnTo>
                      <a:pt x="778592" y="2083156"/>
                    </a:lnTo>
                    <a:lnTo>
                      <a:pt x="823868" y="2094536"/>
                    </a:lnTo>
                    <a:lnTo>
                      <a:pt x="869892" y="2103953"/>
                    </a:lnTo>
                    <a:lnTo>
                      <a:pt x="916616" y="2111358"/>
                    </a:lnTo>
                    <a:lnTo>
                      <a:pt x="963994" y="2116705"/>
                    </a:lnTo>
                    <a:lnTo>
                      <a:pt x="1011980" y="2119948"/>
                    </a:lnTo>
                    <a:lnTo>
                      <a:pt x="1060526" y="2121039"/>
                    </a:lnTo>
                    <a:lnTo>
                      <a:pt x="1109069" y="2119948"/>
                    </a:lnTo>
                    <a:lnTo>
                      <a:pt x="1157053" y="2116705"/>
                    </a:lnTo>
                    <a:lnTo>
                      <a:pt x="1204430" y="2111358"/>
                    </a:lnTo>
                    <a:lnTo>
                      <a:pt x="1251153" y="2103953"/>
                    </a:lnTo>
                    <a:lnTo>
                      <a:pt x="1297175" y="2094536"/>
                    </a:lnTo>
                    <a:lnTo>
                      <a:pt x="1342450" y="2083156"/>
                    </a:lnTo>
                    <a:lnTo>
                      <a:pt x="1386931" y="2069858"/>
                    </a:lnTo>
                    <a:lnTo>
                      <a:pt x="1430570" y="2054690"/>
                    </a:lnTo>
                    <a:lnTo>
                      <a:pt x="1473323" y="2037698"/>
                    </a:lnTo>
                    <a:lnTo>
                      <a:pt x="1515140" y="2018928"/>
                    </a:lnTo>
                    <a:lnTo>
                      <a:pt x="1555976" y="1998429"/>
                    </a:lnTo>
                    <a:lnTo>
                      <a:pt x="1595784" y="1976246"/>
                    </a:lnTo>
                    <a:lnTo>
                      <a:pt x="1634517" y="1952427"/>
                    </a:lnTo>
                    <a:lnTo>
                      <a:pt x="1672128" y="1927017"/>
                    </a:lnTo>
                    <a:lnTo>
                      <a:pt x="1708571" y="1900065"/>
                    </a:lnTo>
                    <a:lnTo>
                      <a:pt x="1743798" y="1871616"/>
                    </a:lnTo>
                    <a:lnTo>
                      <a:pt x="1777763" y="1841718"/>
                    </a:lnTo>
                    <a:lnTo>
                      <a:pt x="1810419" y="1810418"/>
                    </a:lnTo>
                    <a:lnTo>
                      <a:pt x="1841720" y="1777761"/>
                    </a:lnTo>
                    <a:lnTo>
                      <a:pt x="1871617" y="1743796"/>
                    </a:lnTo>
                    <a:lnTo>
                      <a:pt x="1900066" y="1708568"/>
                    </a:lnTo>
                    <a:lnTo>
                      <a:pt x="1927018" y="1672125"/>
                    </a:lnTo>
                    <a:lnTo>
                      <a:pt x="1952427" y="1634514"/>
                    </a:lnTo>
                    <a:lnTo>
                      <a:pt x="1976246" y="1595780"/>
                    </a:lnTo>
                    <a:lnTo>
                      <a:pt x="1998429" y="1555972"/>
                    </a:lnTo>
                    <a:lnTo>
                      <a:pt x="2018929" y="1515135"/>
                    </a:lnTo>
                    <a:lnTo>
                      <a:pt x="2037698" y="1473317"/>
                    </a:lnTo>
                    <a:lnTo>
                      <a:pt x="2054690" y="1430564"/>
                    </a:lnTo>
                    <a:lnTo>
                      <a:pt x="2069858" y="1386924"/>
                    </a:lnTo>
                    <a:lnTo>
                      <a:pt x="2083156" y="1342442"/>
                    </a:lnTo>
                    <a:lnTo>
                      <a:pt x="2094537" y="1297167"/>
                    </a:lnTo>
                    <a:lnTo>
                      <a:pt x="2103953" y="1251144"/>
                    </a:lnTo>
                    <a:lnTo>
                      <a:pt x="2111358" y="1204420"/>
                    </a:lnTo>
                    <a:lnTo>
                      <a:pt x="2116705" y="1157042"/>
                    </a:lnTo>
                    <a:lnTo>
                      <a:pt x="2119948" y="1109058"/>
                    </a:lnTo>
                    <a:lnTo>
                      <a:pt x="2121039" y="1060513"/>
                    </a:lnTo>
                    <a:lnTo>
                      <a:pt x="2119948" y="1011968"/>
                    </a:lnTo>
                    <a:lnTo>
                      <a:pt x="2116705" y="963984"/>
                    </a:lnTo>
                    <a:lnTo>
                      <a:pt x="2111358" y="916606"/>
                    </a:lnTo>
                    <a:lnTo>
                      <a:pt x="2103953" y="869883"/>
                    </a:lnTo>
                    <a:lnTo>
                      <a:pt x="2094537" y="823860"/>
                    </a:lnTo>
                    <a:lnTo>
                      <a:pt x="2083156" y="778584"/>
                    </a:lnTo>
                    <a:lnTo>
                      <a:pt x="2069858" y="734103"/>
                    </a:lnTo>
                    <a:lnTo>
                      <a:pt x="2054690" y="690463"/>
                    </a:lnTo>
                    <a:lnTo>
                      <a:pt x="2037698" y="647711"/>
                    </a:lnTo>
                    <a:lnTo>
                      <a:pt x="2018929" y="605893"/>
                    </a:lnTo>
                    <a:lnTo>
                      <a:pt x="1998429" y="565057"/>
                    </a:lnTo>
                    <a:lnTo>
                      <a:pt x="1976246" y="525249"/>
                    </a:lnTo>
                    <a:lnTo>
                      <a:pt x="1952427" y="486516"/>
                    </a:lnTo>
                    <a:lnTo>
                      <a:pt x="1927018" y="448905"/>
                    </a:lnTo>
                    <a:lnTo>
                      <a:pt x="1900066" y="412462"/>
                    </a:lnTo>
                    <a:lnTo>
                      <a:pt x="1871617" y="377235"/>
                    </a:lnTo>
                    <a:lnTo>
                      <a:pt x="1841720" y="343270"/>
                    </a:lnTo>
                    <a:lnTo>
                      <a:pt x="1810419" y="310615"/>
                    </a:lnTo>
                    <a:lnTo>
                      <a:pt x="1777763" y="279314"/>
                    </a:lnTo>
                    <a:lnTo>
                      <a:pt x="1743798" y="249417"/>
                    </a:lnTo>
                    <a:lnTo>
                      <a:pt x="1708571" y="220969"/>
                    </a:lnTo>
                    <a:lnTo>
                      <a:pt x="1672128" y="194017"/>
                    </a:lnTo>
                    <a:lnTo>
                      <a:pt x="1634517" y="168608"/>
                    </a:lnTo>
                    <a:lnTo>
                      <a:pt x="1595784" y="144789"/>
                    </a:lnTo>
                    <a:lnTo>
                      <a:pt x="1555976" y="122607"/>
                    </a:lnTo>
                    <a:lnTo>
                      <a:pt x="1515140" y="102108"/>
                    </a:lnTo>
                    <a:lnTo>
                      <a:pt x="1473323" y="83339"/>
                    </a:lnTo>
                    <a:lnTo>
                      <a:pt x="1430570" y="66347"/>
                    </a:lnTo>
                    <a:lnTo>
                      <a:pt x="1386931" y="51179"/>
                    </a:lnTo>
                    <a:lnTo>
                      <a:pt x="1342450" y="37882"/>
                    </a:lnTo>
                    <a:lnTo>
                      <a:pt x="1297175" y="26502"/>
                    </a:lnTo>
                    <a:lnTo>
                      <a:pt x="1251153" y="17086"/>
                    </a:lnTo>
                    <a:lnTo>
                      <a:pt x="1204430" y="9681"/>
                    </a:lnTo>
                    <a:lnTo>
                      <a:pt x="1157053" y="4333"/>
                    </a:lnTo>
                    <a:lnTo>
                      <a:pt x="1109069" y="1091"/>
                    </a:lnTo>
                    <a:lnTo>
                      <a:pt x="106052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B1C07182-0567-48E2-A5FC-5BD1738B403C}"/>
                  </a:ext>
                </a:extLst>
              </p:cNvPr>
              <p:cNvSpPr/>
              <p:nvPr/>
            </p:nvSpPr>
            <p:spPr>
              <a:xfrm>
                <a:off x="6091308" y="5499378"/>
                <a:ext cx="1463675" cy="238760"/>
              </a:xfrm>
              <a:custGeom>
                <a:avLst/>
                <a:gdLst/>
                <a:ahLst/>
                <a:cxnLst/>
                <a:rect l="l" t="t" r="r" b="b"/>
                <a:pathLst>
                  <a:path w="1463675" h="238760">
                    <a:moveTo>
                      <a:pt x="4076" y="0"/>
                    </a:moveTo>
                    <a:lnTo>
                      <a:pt x="0" y="210413"/>
                    </a:lnTo>
                    <a:lnTo>
                      <a:pt x="1459204" y="238696"/>
                    </a:lnTo>
                    <a:lnTo>
                      <a:pt x="1463281" y="28282"/>
                    </a:lnTo>
                    <a:lnTo>
                      <a:pt x="4076" y="0"/>
                    </a:lnTo>
                    <a:close/>
                  </a:path>
                </a:pathLst>
              </a:custGeom>
              <a:solidFill>
                <a:srgbClr val="EFEDE8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99EE7171-D586-4381-A906-CC089D5728B7}"/>
                  </a:ext>
                </a:extLst>
              </p:cNvPr>
              <p:cNvSpPr/>
              <p:nvPr/>
            </p:nvSpPr>
            <p:spPr>
              <a:xfrm>
                <a:off x="6091297" y="5499383"/>
                <a:ext cx="594995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94995" h="222250">
                    <a:moveTo>
                      <a:pt x="4076" y="0"/>
                    </a:moveTo>
                    <a:lnTo>
                      <a:pt x="0" y="210413"/>
                    </a:lnTo>
                    <a:lnTo>
                      <a:pt x="590638" y="221856"/>
                    </a:lnTo>
                    <a:lnTo>
                      <a:pt x="594715" y="11442"/>
                    </a:lnTo>
                    <a:lnTo>
                      <a:pt x="4076" y="0"/>
                    </a:lnTo>
                    <a:close/>
                  </a:path>
                </a:pathLst>
              </a:custGeom>
              <a:solidFill>
                <a:srgbClr val="FFC135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0" name="object 8">
                <a:extLst>
                  <a:ext uri="{FF2B5EF4-FFF2-40B4-BE49-F238E27FC236}">
                    <a16:creationId xmlns:a16="http://schemas.microsoft.com/office/drawing/2014/main" id="{1D715B6E-0751-4BB5-8CC4-55EE438FD5A3}"/>
                  </a:ext>
                </a:extLst>
              </p:cNvPr>
              <p:cNvSpPr/>
              <p:nvPr/>
            </p:nvSpPr>
            <p:spPr>
              <a:xfrm>
                <a:off x="7545489" y="4670754"/>
                <a:ext cx="234315" cy="890905"/>
              </a:xfrm>
              <a:custGeom>
                <a:avLst/>
                <a:gdLst/>
                <a:ahLst/>
                <a:cxnLst/>
                <a:rect l="l" t="t" r="r" b="b"/>
                <a:pathLst>
                  <a:path w="234315" h="890904">
                    <a:moveTo>
                      <a:pt x="6007" y="367944"/>
                    </a:moveTo>
                    <a:lnTo>
                      <a:pt x="5473" y="372262"/>
                    </a:lnTo>
                    <a:lnTo>
                      <a:pt x="5524" y="372478"/>
                    </a:lnTo>
                    <a:lnTo>
                      <a:pt x="6007" y="367944"/>
                    </a:lnTo>
                    <a:close/>
                  </a:path>
                  <a:path w="234315" h="890904">
                    <a:moveTo>
                      <a:pt x="6870" y="360819"/>
                    </a:moveTo>
                    <a:lnTo>
                      <a:pt x="6350" y="364604"/>
                    </a:lnTo>
                    <a:lnTo>
                      <a:pt x="6007" y="367944"/>
                    </a:lnTo>
                    <a:lnTo>
                      <a:pt x="6870" y="360819"/>
                    </a:lnTo>
                    <a:close/>
                  </a:path>
                  <a:path w="234315" h="890904">
                    <a:moveTo>
                      <a:pt x="118287" y="670433"/>
                    </a:moveTo>
                    <a:lnTo>
                      <a:pt x="114388" y="630707"/>
                    </a:lnTo>
                    <a:lnTo>
                      <a:pt x="102628" y="592759"/>
                    </a:lnTo>
                    <a:lnTo>
                      <a:pt x="85293" y="555040"/>
                    </a:lnTo>
                    <a:lnTo>
                      <a:pt x="64693" y="516026"/>
                    </a:lnTo>
                    <a:lnTo>
                      <a:pt x="43141" y="474179"/>
                    </a:lnTo>
                    <a:lnTo>
                      <a:pt x="22936" y="427951"/>
                    </a:lnTo>
                    <a:lnTo>
                      <a:pt x="6362" y="375818"/>
                    </a:lnTo>
                    <a:lnTo>
                      <a:pt x="5524" y="372478"/>
                    </a:lnTo>
                    <a:lnTo>
                      <a:pt x="0" y="425437"/>
                    </a:lnTo>
                    <a:lnTo>
                      <a:pt x="215" y="469696"/>
                    </a:lnTo>
                    <a:lnTo>
                      <a:pt x="6515" y="505040"/>
                    </a:lnTo>
                    <a:lnTo>
                      <a:pt x="18376" y="539089"/>
                    </a:lnTo>
                    <a:lnTo>
                      <a:pt x="35318" y="579501"/>
                    </a:lnTo>
                    <a:lnTo>
                      <a:pt x="56832" y="633882"/>
                    </a:lnTo>
                    <a:lnTo>
                      <a:pt x="73901" y="726948"/>
                    </a:lnTo>
                    <a:lnTo>
                      <a:pt x="66230" y="809320"/>
                    </a:lnTo>
                    <a:lnTo>
                      <a:pt x="49847" y="868172"/>
                    </a:lnTo>
                    <a:lnTo>
                      <a:pt x="40817" y="890638"/>
                    </a:lnTo>
                    <a:lnTo>
                      <a:pt x="84531" y="818883"/>
                    </a:lnTo>
                    <a:lnTo>
                      <a:pt x="107175" y="772020"/>
                    </a:lnTo>
                    <a:lnTo>
                      <a:pt x="116014" y="729424"/>
                    </a:lnTo>
                    <a:lnTo>
                      <a:pt x="118287" y="670433"/>
                    </a:lnTo>
                    <a:close/>
                  </a:path>
                  <a:path w="234315" h="890904">
                    <a:moveTo>
                      <a:pt x="234124" y="502424"/>
                    </a:moveTo>
                    <a:lnTo>
                      <a:pt x="232587" y="460730"/>
                    </a:lnTo>
                    <a:lnTo>
                      <a:pt x="225272" y="420446"/>
                    </a:lnTo>
                    <a:lnTo>
                      <a:pt x="213169" y="380974"/>
                    </a:lnTo>
                    <a:lnTo>
                      <a:pt x="197243" y="341680"/>
                    </a:lnTo>
                    <a:lnTo>
                      <a:pt x="178498" y="301929"/>
                    </a:lnTo>
                    <a:lnTo>
                      <a:pt x="136398" y="218554"/>
                    </a:lnTo>
                    <a:lnTo>
                      <a:pt x="115023" y="173685"/>
                    </a:lnTo>
                    <a:lnTo>
                      <a:pt x="94716" y="125857"/>
                    </a:lnTo>
                    <a:lnTo>
                      <a:pt x="76479" y="74447"/>
                    </a:lnTo>
                    <a:lnTo>
                      <a:pt x="61290" y="18821"/>
                    </a:lnTo>
                    <a:lnTo>
                      <a:pt x="60921" y="12649"/>
                    </a:lnTo>
                    <a:lnTo>
                      <a:pt x="61798" y="0"/>
                    </a:lnTo>
                    <a:lnTo>
                      <a:pt x="52832" y="63792"/>
                    </a:lnTo>
                    <a:lnTo>
                      <a:pt x="48234" y="115620"/>
                    </a:lnTo>
                    <a:lnTo>
                      <a:pt x="47612" y="158699"/>
                    </a:lnTo>
                    <a:lnTo>
                      <a:pt x="50723" y="195707"/>
                    </a:lnTo>
                    <a:lnTo>
                      <a:pt x="57353" y="229362"/>
                    </a:lnTo>
                    <a:lnTo>
                      <a:pt x="67259" y="262305"/>
                    </a:lnTo>
                    <a:lnTo>
                      <a:pt x="80225" y="297256"/>
                    </a:lnTo>
                    <a:lnTo>
                      <a:pt x="96024" y="336880"/>
                    </a:lnTo>
                    <a:lnTo>
                      <a:pt x="114414" y="383857"/>
                    </a:lnTo>
                    <a:lnTo>
                      <a:pt x="135166" y="440893"/>
                    </a:lnTo>
                    <a:lnTo>
                      <a:pt x="159969" y="593064"/>
                    </a:lnTo>
                    <a:lnTo>
                      <a:pt x="144792" y="727024"/>
                    </a:lnTo>
                    <a:lnTo>
                      <a:pt x="116205" y="822363"/>
                    </a:lnTo>
                    <a:lnTo>
                      <a:pt x="100774" y="858685"/>
                    </a:lnTo>
                    <a:lnTo>
                      <a:pt x="174320" y="743178"/>
                    </a:lnTo>
                    <a:lnTo>
                      <a:pt x="212725" y="667575"/>
                    </a:lnTo>
                    <a:lnTo>
                      <a:pt x="228485" y="598449"/>
                    </a:lnTo>
                    <a:lnTo>
                      <a:pt x="234124" y="502424"/>
                    </a:lnTo>
                    <a:close/>
                  </a:path>
                </a:pathLst>
              </a:custGeom>
              <a:solidFill>
                <a:srgbClr val="AFAFAF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E19E421C-23AB-46C7-818B-3C4C848E79D8}"/>
                  </a:ext>
                </a:extLst>
              </p:cNvPr>
              <p:cNvSpPr/>
              <p:nvPr/>
            </p:nvSpPr>
            <p:spPr>
              <a:xfrm>
                <a:off x="6086245" y="4614533"/>
                <a:ext cx="1699260" cy="1699260"/>
              </a:xfrm>
              <a:custGeom>
                <a:avLst/>
                <a:gdLst/>
                <a:ahLst/>
                <a:cxnLst/>
                <a:rect l="l" t="t" r="r" b="b"/>
                <a:pathLst>
                  <a:path w="1699259" h="1699260">
                    <a:moveTo>
                      <a:pt x="82803" y="0"/>
                    </a:moveTo>
                    <a:lnTo>
                      <a:pt x="0" y="82803"/>
                    </a:lnTo>
                    <a:lnTo>
                      <a:pt x="1615833" y="1698637"/>
                    </a:lnTo>
                    <a:lnTo>
                      <a:pt x="1698637" y="1615833"/>
                    </a:lnTo>
                    <a:lnTo>
                      <a:pt x="82803" y="0"/>
                    </a:lnTo>
                    <a:close/>
                  </a:path>
                </a:pathLst>
              </a:custGeom>
              <a:solidFill>
                <a:srgbClr val="EA3333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</p:grp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A8FE6ACA-5769-41AB-997D-D4500711529C}"/>
                </a:ext>
              </a:extLst>
            </p:cNvPr>
            <p:cNvGrpSpPr/>
            <p:nvPr/>
          </p:nvGrpSpPr>
          <p:grpSpPr>
            <a:xfrm>
              <a:off x="4639790" y="1902836"/>
              <a:ext cx="2888742" cy="2888742"/>
              <a:chOff x="8759172" y="4125464"/>
              <a:chExt cx="2576830" cy="2576830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0BC421CA-552D-45D3-8E1C-C55F036AB76D}"/>
                  </a:ext>
                </a:extLst>
              </p:cNvPr>
              <p:cNvSpPr/>
              <p:nvPr/>
            </p:nvSpPr>
            <p:spPr>
              <a:xfrm>
                <a:off x="8759172" y="4125464"/>
                <a:ext cx="2576830" cy="2576830"/>
              </a:xfrm>
              <a:custGeom>
                <a:avLst/>
                <a:gdLst/>
                <a:ahLst/>
                <a:cxnLst/>
                <a:rect l="l" t="t" r="r" b="b"/>
                <a:pathLst>
                  <a:path w="2576829" h="2576829">
                    <a:moveTo>
                      <a:pt x="1288313" y="0"/>
                    </a:moveTo>
                    <a:lnTo>
                      <a:pt x="1240014" y="888"/>
                    </a:lnTo>
                    <a:lnTo>
                      <a:pt x="1192164" y="3533"/>
                    </a:lnTo>
                    <a:lnTo>
                      <a:pt x="1144794" y="7904"/>
                    </a:lnTo>
                    <a:lnTo>
                      <a:pt x="1097935" y="13968"/>
                    </a:lnTo>
                    <a:lnTo>
                      <a:pt x="1051618" y="21696"/>
                    </a:lnTo>
                    <a:lnTo>
                      <a:pt x="1005874" y="31055"/>
                    </a:lnTo>
                    <a:lnTo>
                      <a:pt x="960734" y="42015"/>
                    </a:lnTo>
                    <a:lnTo>
                      <a:pt x="916230" y="54545"/>
                    </a:lnTo>
                    <a:lnTo>
                      <a:pt x="872393" y="68614"/>
                    </a:lnTo>
                    <a:lnTo>
                      <a:pt x="829253" y="84189"/>
                    </a:lnTo>
                    <a:lnTo>
                      <a:pt x="786842" y="101241"/>
                    </a:lnTo>
                    <a:lnTo>
                      <a:pt x="745192" y="119738"/>
                    </a:lnTo>
                    <a:lnTo>
                      <a:pt x="704332" y="139649"/>
                    </a:lnTo>
                    <a:lnTo>
                      <a:pt x="664295" y="160943"/>
                    </a:lnTo>
                    <a:lnTo>
                      <a:pt x="625111" y="183588"/>
                    </a:lnTo>
                    <a:lnTo>
                      <a:pt x="586812" y="207554"/>
                    </a:lnTo>
                    <a:lnTo>
                      <a:pt x="549429" y="232810"/>
                    </a:lnTo>
                    <a:lnTo>
                      <a:pt x="512992" y="259323"/>
                    </a:lnTo>
                    <a:lnTo>
                      <a:pt x="477533" y="287064"/>
                    </a:lnTo>
                    <a:lnTo>
                      <a:pt x="443084" y="316000"/>
                    </a:lnTo>
                    <a:lnTo>
                      <a:pt x="409675" y="346102"/>
                    </a:lnTo>
                    <a:lnTo>
                      <a:pt x="377337" y="377337"/>
                    </a:lnTo>
                    <a:lnTo>
                      <a:pt x="346102" y="409675"/>
                    </a:lnTo>
                    <a:lnTo>
                      <a:pt x="316000" y="443084"/>
                    </a:lnTo>
                    <a:lnTo>
                      <a:pt x="287064" y="477533"/>
                    </a:lnTo>
                    <a:lnTo>
                      <a:pt x="259323" y="512992"/>
                    </a:lnTo>
                    <a:lnTo>
                      <a:pt x="232810" y="549429"/>
                    </a:lnTo>
                    <a:lnTo>
                      <a:pt x="207554" y="586812"/>
                    </a:lnTo>
                    <a:lnTo>
                      <a:pt x="183588" y="625111"/>
                    </a:lnTo>
                    <a:lnTo>
                      <a:pt x="160943" y="664295"/>
                    </a:lnTo>
                    <a:lnTo>
                      <a:pt x="139649" y="704332"/>
                    </a:lnTo>
                    <a:lnTo>
                      <a:pt x="119738" y="745192"/>
                    </a:lnTo>
                    <a:lnTo>
                      <a:pt x="101241" y="786842"/>
                    </a:lnTo>
                    <a:lnTo>
                      <a:pt x="84189" y="829253"/>
                    </a:lnTo>
                    <a:lnTo>
                      <a:pt x="68614" y="872393"/>
                    </a:lnTo>
                    <a:lnTo>
                      <a:pt x="54545" y="916230"/>
                    </a:lnTo>
                    <a:lnTo>
                      <a:pt x="42015" y="960734"/>
                    </a:lnTo>
                    <a:lnTo>
                      <a:pt x="31055" y="1005874"/>
                    </a:lnTo>
                    <a:lnTo>
                      <a:pt x="21696" y="1051618"/>
                    </a:lnTo>
                    <a:lnTo>
                      <a:pt x="13968" y="1097935"/>
                    </a:lnTo>
                    <a:lnTo>
                      <a:pt x="7904" y="1144794"/>
                    </a:lnTo>
                    <a:lnTo>
                      <a:pt x="3533" y="1192164"/>
                    </a:lnTo>
                    <a:lnTo>
                      <a:pt x="888" y="1240014"/>
                    </a:lnTo>
                    <a:lnTo>
                      <a:pt x="0" y="1288313"/>
                    </a:lnTo>
                    <a:lnTo>
                      <a:pt x="888" y="1336611"/>
                    </a:lnTo>
                    <a:lnTo>
                      <a:pt x="3533" y="1384461"/>
                    </a:lnTo>
                    <a:lnTo>
                      <a:pt x="7904" y="1431831"/>
                    </a:lnTo>
                    <a:lnTo>
                      <a:pt x="13968" y="1478690"/>
                    </a:lnTo>
                    <a:lnTo>
                      <a:pt x="21696" y="1525007"/>
                    </a:lnTo>
                    <a:lnTo>
                      <a:pt x="31055" y="1570751"/>
                    </a:lnTo>
                    <a:lnTo>
                      <a:pt x="42015" y="1615891"/>
                    </a:lnTo>
                    <a:lnTo>
                      <a:pt x="54545" y="1660394"/>
                    </a:lnTo>
                    <a:lnTo>
                      <a:pt x="68614" y="1704231"/>
                    </a:lnTo>
                    <a:lnTo>
                      <a:pt x="84189" y="1747371"/>
                    </a:lnTo>
                    <a:lnTo>
                      <a:pt x="101241" y="1789781"/>
                    </a:lnTo>
                    <a:lnTo>
                      <a:pt x="119738" y="1831432"/>
                    </a:lnTo>
                    <a:lnTo>
                      <a:pt x="139649" y="1872291"/>
                    </a:lnTo>
                    <a:lnTo>
                      <a:pt x="160943" y="1912328"/>
                    </a:lnTo>
                    <a:lnTo>
                      <a:pt x="183588" y="1951511"/>
                    </a:lnTo>
                    <a:lnTo>
                      <a:pt x="207554" y="1989810"/>
                    </a:lnTo>
                    <a:lnTo>
                      <a:pt x="232810" y="2027193"/>
                    </a:lnTo>
                    <a:lnTo>
                      <a:pt x="259323" y="2063629"/>
                    </a:lnTo>
                    <a:lnTo>
                      <a:pt x="287064" y="2099087"/>
                    </a:lnTo>
                    <a:lnTo>
                      <a:pt x="316000" y="2133536"/>
                    </a:lnTo>
                    <a:lnTo>
                      <a:pt x="346102" y="2166945"/>
                    </a:lnTo>
                    <a:lnTo>
                      <a:pt x="377337" y="2199282"/>
                    </a:lnTo>
                    <a:lnTo>
                      <a:pt x="409675" y="2230517"/>
                    </a:lnTo>
                    <a:lnTo>
                      <a:pt x="443084" y="2260618"/>
                    </a:lnTo>
                    <a:lnTo>
                      <a:pt x="477533" y="2289554"/>
                    </a:lnTo>
                    <a:lnTo>
                      <a:pt x="512992" y="2317295"/>
                    </a:lnTo>
                    <a:lnTo>
                      <a:pt x="549429" y="2343808"/>
                    </a:lnTo>
                    <a:lnTo>
                      <a:pt x="586812" y="2369063"/>
                    </a:lnTo>
                    <a:lnTo>
                      <a:pt x="625111" y="2393028"/>
                    </a:lnTo>
                    <a:lnTo>
                      <a:pt x="664295" y="2415673"/>
                    </a:lnTo>
                    <a:lnTo>
                      <a:pt x="704332" y="2436967"/>
                    </a:lnTo>
                    <a:lnTo>
                      <a:pt x="745192" y="2456877"/>
                    </a:lnTo>
                    <a:lnTo>
                      <a:pt x="786842" y="2475374"/>
                    </a:lnTo>
                    <a:lnTo>
                      <a:pt x="829253" y="2492425"/>
                    </a:lnTo>
                    <a:lnTo>
                      <a:pt x="872393" y="2508001"/>
                    </a:lnTo>
                    <a:lnTo>
                      <a:pt x="916230" y="2522069"/>
                    </a:lnTo>
                    <a:lnTo>
                      <a:pt x="960734" y="2534599"/>
                    </a:lnTo>
                    <a:lnTo>
                      <a:pt x="1005874" y="2545559"/>
                    </a:lnTo>
                    <a:lnTo>
                      <a:pt x="1051618" y="2554918"/>
                    </a:lnTo>
                    <a:lnTo>
                      <a:pt x="1097935" y="2562645"/>
                    </a:lnTo>
                    <a:lnTo>
                      <a:pt x="1144794" y="2568710"/>
                    </a:lnTo>
                    <a:lnTo>
                      <a:pt x="1192164" y="2573080"/>
                    </a:lnTo>
                    <a:lnTo>
                      <a:pt x="1240014" y="2575725"/>
                    </a:lnTo>
                    <a:lnTo>
                      <a:pt x="1288313" y="2576614"/>
                    </a:lnTo>
                    <a:lnTo>
                      <a:pt x="1336612" y="2575725"/>
                    </a:lnTo>
                    <a:lnTo>
                      <a:pt x="1384461" y="2573080"/>
                    </a:lnTo>
                    <a:lnTo>
                      <a:pt x="1431832" y="2568710"/>
                    </a:lnTo>
                    <a:lnTo>
                      <a:pt x="1478691" y="2562645"/>
                    </a:lnTo>
                    <a:lnTo>
                      <a:pt x="1525008" y="2554918"/>
                    </a:lnTo>
                    <a:lnTo>
                      <a:pt x="1570752" y="2545559"/>
                    </a:lnTo>
                    <a:lnTo>
                      <a:pt x="1615891" y="2534599"/>
                    </a:lnTo>
                    <a:lnTo>
                      <a:pt x="1660395" y="2522069"/>
                    </a:lnTo>
                    <a:lnTo>
                      <a:pt x="1704233" y="2508001"/>
                    </a:lnTo>
                    <a:lnTo>
                      <a:pt x="1747373" y="2492425"/>
                    </a:lnTo>
                    <a:lnTo>
                      <a:pt x="1789783" y="2475374"/>
                    </a:lnTo>
                    <a:lnTo>
                      <a:pt x="1831434" y="2456877"/>
                    </a:lnTo>
                    <a:lnTo>
                      <a:pt x="1872294" y="2436967"/>
                    </a:lnTo>
                    <a:lnTo>
                      <a:pt x="1912331" y="2415673"/>
                    </a:lnTo>
                    <a:lnTo>
                      <a:pt x="1951515" y="2393028"/>
                    </a:lnTo>
                    <a:lnTo>
                      <a:pt x="1989814" y="2369063"/>
                    </a:lnTo>
                    <a:lnTo>
                      <a:pt x="2027197" y="2343808"/>
                    </a:lnTo>
                    <a:lnTo>
                      <a:pt x="2063634" y="2317295"/>
                    </a:lnTo>
                    <a:lnTo>
                      <a:pt x="2099092" y="2289554"/>
                    </a:lnTo>
                    <a:lnTo>
                      <a:pt x="2133542" y="2260618"/>
                    </a:lnTo>
                    <a:lnTo>
                      <a:pt x="2166951" y="2230517"/>
                    </a:lnTo>
                    <a:lnTo>
                      <a:pt x="2199289" y="2199282"/>
                    </a:lnTo>
                    <a:lnTo>
                      <a:pt x="2230524" y="2166945"/>
                    </a:lnTo>
                    <a:lnTo>
                      <a:pt x="2260625" y="2133536"/>
                    </a:lnTo>
                    <a:lnTo>
                      <a:pt x="2289562" y="2099087"/>
                    </a:lnTo>
                    <a:lnTo>
                      <a:pt x="2317303" y="2063629"/>
                    </a:lnTo>
                    <a:lnTo>
                      <a:pt x="2343816" y="2027193"/>
                    </a:lnTo>
                    <a:lnTo>
                      <a:pt x="2369071" y="1989810"/>
                    </a:lnTo>
                    <a:lnTo>
                      <a:pt x="2393037" y="1951511"/>
                    </a:lnTo>
                    <a:lnTo>
                      <a:pt x="2415683" y="1912328"/>
                    </a:lnTo>
                    <a:lnTo>
                      <a:pt x="2436977" y="1872291"/>
                    </a:lnTo>
                    <a:lnTo>
                      <a:pt x="2456887" y="1831432"/>
                    </a:lnTo>
                    <a:lnTo>
                      <a:pt x="2475384" y="1789781"/>
                    </a:lnTo>
                    <a:lnTo>
                      <a:pt x="2492436" y="1747371"/>
                    </a:lnTo>
                    <a:lnTo>
                      <a:pt x="2508012" y="1704231"/>
                    </a:lnTo>
                    <a:lnTo>
                      <a:pt x="2522080" y="1660394"/>
                    </a:lnTo>
                    <a:lnTo>
                      <a:pt x="2534610" y="1615891"/>
                    </a:lnTo>
                    <a:lnTo>
                      <a:pt x="2545571" y="1570751"/>
                    </a:lnTo>
                    <a:lnTo>
                      <a:pt x="2554930" y="1525007"/>
                    </a:lnTo>
                    <a:lnTo>
                      <a:pt x="2562658" y="1478690"/>
                    </a:lnTo>
                    <a:lnTo>
                      <a:pt x="2568722" y="1431831"/>
                    </a:lnTo>
                    <a:lnTo>
                      <a:pt x="2573093" y="1384461"/>
                    </a:lnTo>
                    <a:lnTo>
                      <a:pt x="2575738" y="1336611"/>
                    </a:lnTo>
                    <a:lnTo>
                      <a:pt x="2576626" y="1288313"/>
                    </a:lnTo>
                    <a:lnTo>
                      <a:pt x="2575738" y="1240014"/>
                    </a:lnTo>
                    <a:lnTo>
                      <a:pt x="2573093" y="1192164"/>
                    </a:lnTo>
                    <a:lnTo>
                      <a:pt x="2568722" y="1144794"/>
                    </a:lnTo>
                    <a:lnTo>
                      <a:pt x="2562658" y="1097935"/>
                    </a:lnTo>
                    <a:lnTo>
                      <a:pt x="2554930" y="1051618"/>
                    </a:lnTo>
                    <a:lnTo>
                      <a:pt x="2545571" y="1005874"/>
                    </a:lnTo>
                    <a:lnTo>
                      <a:pt x="2534610" y="960734"/>
                    </a:lnTo>
                    <a:lnTo>
                      <a:pt x="2522080" y="916230"/>
                    </a:lnTo>
                    <a:lnTo>
                      <a:pt x="2508012" y="872393"/>
                    </a:lnTo>
                    <a:lnTo>
                      <a:pt x="2492436" y="829253"/>
                    </a:lnTo>
                    <a:lnTo>
                      <a:pt x="2475384" y="786842"/>
                    </a:lnTo>
                    <a:lnTo>
                      <a:pt x="2456887" y="745192"/>
                    </a:lnTo>
                    <a:lnTo>
                      <a:pt x="2436977" y="704332"/>
                    </a:lnTo>
                    <a:lnTo>
                      <a:pt x="2415683" y="664295"/>
                    </a:lnTo>
                    <a:lnTo>
                      <a:pt x="2393037" y="625111"/>
                    </a:lnTo>
                    <a:lnTo>
                      <a:pt x="2369071" y="586812"/>
                    </a:lnTo>
                    <a:lnTo>
                      <a:pt x="2343816" y="549429"/>
                    </a:lnTo>
                    <a:lnTo>
                      <a:pt x="2317303" y="512992"/>
                    </a:lnTo>
                    <a:lnTo>
                      <a:pt x="2289562" y="477533"/>
                    </a:lnTo>
                    <a:lnTo>
                      <a:pt x="2260625" y="443084"/>
                    </a:lnTo>
                    <a:lnTo>
                      <a:pt x="2230524" y="409675"/>
                    </a:lnTo>
                    <a:lnTo>
                      <a:pt x="2199289" y="377337"/>
                    </a:lnTo>
                    <a:lnTo>
                      <a:pt x="2166951" y="346102"/>
                    </a:lnTo>
                    <a:lnTo>
                      <a:pt x="2133542" y="316000"/>
                    </a:lnTo>
                    <a:lnTo>
                      <a:pt x="2099092" y="287064"/>
                    </a:lnTo>
                    <a:lnTo>
                      <a:pt x="2063634" y="259323"/>
                    </a:lnTo>
                    <a:lnTo>
                      <a:pt x="2027197" y="232810"/>
                    </a:lnTo>
                    <a:lnTo>
                      <a:pt x="1989814" y="207554"/>
                    </a:lnTo>
                    <a:lnTo>
                      <a:pt x="1951515" y="183588"/>
                    </a:lnTo>
                    <a:lnTo>
                      <a:pt x="1912331" y="160943"/>
                    </a:lnTo>
                    <a:lnTo>
                      <a:pt x="1872294" y="139649"/>
                    </a:lnTo>
                    <a:lnTo>
                      <a:pt x="1831434" y="119738"/>
                    </a:lnTo>
                    <a:lnTo>
                      <a:pt x="1789783" y="101241"/>
                    </a:lnTo>
                    <a:lnTo>
                      <a:pt x="1747373" y="84189"/>
                    </a:lnTo>
                    <a:lnTo>
                      <a:pt x="1704233" y="68614"/>
                    </a:lnTo>
                    <a:lnTo>
                      <a:pt x="1660395" y="54545"/>
                    </a:lnTo>
                    <a:lnTo>
                      <a:pt x="1615891" y="42015"/>
                    </a:lnTo>
                    <a:lnTo>
                      <a:pt x="1570752" y="31055"/>
                    </a:lnTo>
                    <a:lnTo>
                      <a:pt x="1525008" y="21696"/>
                    </a:lnTo>
                    <a:lnTo>
                      <a:pt x="1478691" y="13968"/>
                    </a:lnTo>
                    <a:lnTo>
                      <a:pt x="1431832" y="7904"/>
                    </a:lnTo>
                    <a:lnTo>
                      <a:pt x="1384461" y="3533"/>
                    </a:lnTo>
                    <a:lnTo>
                      <a:pt x="1336612" y="888"/>
                    </a:lnTo>
                    <a:lnTo>
                      <a:pt x="1288313" y="0"/>
                    </a:lnTo>
                    <a:close/>
                  </a:path>
                </a:pathLst>
              </a:custGeom>
              <a:solidFill>
                <a:srgbClr val="EA3333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5" name="object 18">
                <a:extLst>
                  <a:ext uri="{FF2B5EF4-FFF2-40B4-BE49-F238E27FC236}">
                    <a16:creationId xmlns:a16="http://schemas.microsoft.com/office/drawing/2014/main" id="{76107155-E207-4D1F-A125-DDB090CEF07B}"/>
                  </a:ext>
                </a:extLst>
              </p:cNvPr>
              <p:cNvSpPr/>
              <p:nvPr/>
            </p:nvSpPr>
            <p:spPr>
              <a:xfrm>
                <a:off x="8986965" y="4353263"/>
                <a:ext cx="2121535" cy="2121535"/>
              </a:xfrm>
              <a:custGeom>
                <a:avLst/>
                <a:gdLst/>
                <a:ahLst/>
                <a:cxnLst/>
                <a:rect l="l" t="t" r="r" b="b"/>
                <a:pathLst>
                  <a:path w="2121534" h="2121535">
                    <a:moveTo>
                      <a:pt x="1060513" y="0"/>
                    </a:moveTo>
                    <a:lnTo>
                      <a:pt x="1011968" y="1091"/>
                    </a:lnTo>
                    <a:lnTo>
                      <a:pt x="963984" y="4333"/>
                    </a:lnTo>
                    <a:lnTo>
                      <a:pt x="916606" y="9681"/>
                    </a:lnTo>
                    <a:lnTo>
                      <a:pt x="869883" y="17086"/>
                    </a:lnTo>
                    <a:lnTo>
                      <a:pt x="823860" y="26502"/>
                    </a:lnTo>
                    <a:lnTo>
                      <a:pt x="778584" y="37882"/>
                    </a:lnTo>
                    <a:lnTo>
                      <a:pt x="734103" y="51179"/>
                    </a:lnTo>
                    <a:lnTo>
                      <a:pt x="690463" y="66347"/>
                    </a:lnTo>
                    <a:lnTo>
                      <a:pt x="647711" y="83339"/>
                    </a:lnTo>
                    <a:lnTo>
                      <a:pt x="605893" y="102108"/>
                    </a:lnTo>
                    <a:lnTo>
                      <a:pt x="565057" y="122607"/>
                    </a:lnTo>
                    <a:lnTo>
                      <a:pt x="525249" y="144789"/>
                    </a:lnTo>
                    <a:lnTo>
                      <a:pt x="486516" y="168608"/>
                    </a:lnTo>
                    <a:lnTo>
                      <a:pt x="448905" y="194017"/>
                    </a:lnTo>
                    <a:lnTo>
                      <a:pt x="412462" y="220969"/>
                    </a:lnTo>
                    <a:lnTo>
                      <a:pt x="377235" y="249417"/>
                    </a:lnTo>
                    <a:lnTo>
                      <a:pt x="343270" y="279314"/>
                    </a:lnTo>
                    <a:lnTo>
                      <a:pt x="310615" y="310615"/>
                    </a:lnTo>
                    <a:lnTo>
                      <a:pt x="279314" y="343270"/>
                    </a:lnTo>
                    <a:lnTo>
                      <a:pt x="249417" y="377235"/>
                    </a:lnTo>
                    <a:lnTo>
                      <a:pt x="220969" y="412462"/>
                    </a:lnTo>
                    <a:lnTo>
                      <a:pt x="194017" y="448905"/>
                    </a:lnTo>
                    <a:lnTo>
                      <a:pt x="168608" y="486516"/>
                    </a:lnTo>
                    <a:lnTo>
                      <a:pt x="144789" y="525249"/>
                    </a:lnTo>
                    <a:lnTo>
                      <a:pt x="122607" y="565057"/>
                    </a:lnTo>
                    <a:lnTo>
                      <a:pt x="102108" y="605893"/>
                    </a:lnTo>
                    <a:lnTo>
                      <a:pt x="83339" y="647711"/>
                    </a:lnTo>
                    <a:lnTo>
                      <a:pt x="66347" y="690463"/>
                    </a:lnTo>
                    <a:lnTo>
                      <a:pt x="51179" y="734103"/>
                    </a:lnTo>
                    <a:lnTo>
                      <a:pt x="37882" y="778584"/>
                    </a:lnTo>
                    <a:lnTo>
                      <a:pt x="26502" y="823860"/>
                    </a:lnTo>
                    <a:lnTo>
                      <a:pt x="17086" y="869883"/>
                    </a:lnTo>
                    <a:lnTo>
                      <a:pt x="9681" y="916606"/>
                    </a:lnTo>
                    <a:lnTo>
                      <a:pt x="4333" y="963984"/>
                    </a:lnTo>
                    <a:lnTo>
                      <a:pt x="1091" y="1011968"/>
                    </a:lnTo>
                    <a:lnTo>
                      <a:pt x="0" y="1060513"/>
                    </a:lnTo>
                    <a:lnTo>
                      <a:pt x="1091" y="1109057"/>
                    </a:lnTo>
                    <a:lnTo>
                      <a:pt x="4333" y="1157040"/>
                    </a:lnTo>
                    <a:lnTo>
                      <a:pt x="9681" y="1204417"/>
                    </a:lnTo>
                    <a:lnTo>
                      <a:pt x="17086" y="1251140"/>
                    </a:lnTo>
                    <a:lnTo>
                      <a:pt x="26502" y="1297163"/>
                    </a:lnTo>
                    <a:lnTo>
                      <a:pt x="37882" y="1342438"/>
                    </a:lnTo>
                    <a:lnTo>
                      <a:pt x="51179" y="1386919"/>
                    </a:lnTo>
                    <a:lnTo>
                      <a:pt x="66347" y="1430559"/>
                    </a:lnTo>
                    <a:lnTo>
                      <a:pt x="83339" y="1473312"/>
                    </a:lnTo>
                    <a:lnTo>
                      <a:pt x="102108" y="1515130"/>
                    </a:lnTo>
                    <a:lnTo>
                      <a:pt x="122607" y="1555966"/>
                    </a:lnTo>
                    <a:lnTo>
                      <a:pt x="144789" y="1595775"/>
                    </a:lnTo>
                    <a:lnTo>
                      <a:pt x="168608" y="1634508"/>
                    </a:lnTo>
                    <a:lnTo>
                      <a:pt x="194017" y="1672120"/>
                    </a:lnTo>
                    <a:lnTo>
                      <a:pt x="220969" y="1708563"/>
                    </a:lnTo>
                    <a:lnTo>
                      <a:pt x="249417" y="1743791"/>
                    </a:lnTo>
                    <a:lnTo>
                      <a:pt x="279314" y="1777756"/>
                    </a:lnTo>
                    <a:lnTo>
                      <a:pt x="310615" y="1810413"/>
                    </a:lnTo>
                    <a:lnTo>
                      <a:pt x="343270" y="1841714"/>
                    </a:lnTo>
                    <a:lnTo>
                      <a:pt x="377235" y="1871612"/>
                    </a:lnTo>
                    <a:lnTo>
                      <a:pt x="412462" y="1900061"/>
                    </a:lnTo>
                    <a:lnTo>
                      <a:pt x="448905" y="1927014"/>
                    </a:lnTo>
                    <a:lnTo>
                      <a:pt x="486516" y="1952423"/>
                    </a:lnTo>
                    <a:lnTo>
                      <a:pt x="525249" y="1976243"/>
                    </a:lnTo>
                    <a:lnTo>
                      <a:pt x="565057" y="1998426"/>
                    </a:lnTo>
                    <a:lnTo>
                      <a:pt x="605893" y="2018926"/>
                    </a:lnTo>
                    <a:lnTo>
                      <a:pt x="647711" y="2037696"/>
                    </a:lnTo>
                    <a:lnTo>
                      <a:pt x="690463" y="2054688"/>
                    </a:lnTo>
                    <a:lnTo>
                      <a:pt x="734103" y="2069857"/>
                    </a:lnTo>
                    <a:lnTo>
                      <a:pt x="778584" y="2083155"/>
                    </a:lnTo>
                    <a:lnTo>
                      <a:pt x="823860" y="2094536"/>
                    </a:lnTo>
                    <a:lnTo>
                      <a:pt x="869883" y="2103952"/>
                    </a:lnTo>
                    <a:lnTo>
                      <a:pt x="916606" y="2111358"/>
                    </a:lnTo>
                    <a:lnTo>
                      <a:pt x="963984" y="2116705"/>
                    </a:lnTo>
                    <a:lnTo>
                      <a:pt x="1011968" y="2119948"/>
                    </a:lnTo>
                    <a:lnTo>
                      <a:pt x="1060513" y="2121039"/>
                    </a:lnTo>
                    <a:lnTo>
                      <a:pt x="1109058" y="2119948"/>
                    </a:lnTo>
                    <a:lnTo>
                      <a:pt x="1157042" y="2116705"/>
                    </a:lnTo>
                    <a:lnTo>
                      <a:pt x="1204420" y="2111358"/>
                    </a:lnTo>
                    <a:lnTo>
                      <a:pt x="1251144" y="2103952"/>
                    </a:lnTo>
                    <a:lnTo>
                      <a:pt x="1297167" y="2094536"/>
                    </a:lnTo>
                    <a:lnTo>
                      <a:pt x="1342442" y="2083155"/>
                    </a:lnTo>
                    <a:lnTo>
                      <a:pt x="1386924" y="2069857"/>
                    </a:lnTo>
                    <a:lnTo>
                      <a:pt x="1430564" y="2054688"/>
                    </a:lnTo>
                    <a:lnTo>
                      <a:pt x="1473317" y="2037696"/>
                    </a:lnTo>
                    <a:lnTo>
                      <a:pt x="1515135" y="2018926"/>
                    </a:lnTo>
                    <a:lnTo>
                      <a:pt x="1555972" y="1998426"/>
                    </a:lnTo>
                    <a:lnTo>
                      <a:pt x="1595780" y="1976243"/>
                    </a:lnTo>
                    <a:lnTo>
                      <a:pt x="1634514" y="1952423"/>
                    </a:lnTo>
                    <a:lnTo>
                      <a:pt x="1672125" y="1927014"/>
                    </a:lnTo>
                    <a:lnTo>
                      <a:pt x="1708568" y="1900061"/>
                    </a:lnTo>
                    <a:lnTo>
                      <a:pt x="1743796" y="1871612"/>
                    </a:lnTo>
                    <a:lnTo>
                      <a:pt x="1777761" y="1841714"/>
                    </a:lnTo>
                    <a:lnTo>
                      <a:pt x="1810418" y="1810413"/>
                    </a:lnTo>
                    <a:lnTo>
                      <a:pt x="1841718" y="1777756"/>
                    </a:lnTo>
                    <a:lnTo>
                      <a:pt x="1871616" y="1743791"/>
                    </a:lnTo>
                    <a:lnTo>
                      <a:pt x="1900065" y="1708563"/>
                    </a:lnTo>
                    <a:lnTo>
                      <a:pt x="1927017" y="1672120"/>
                    </a:lnTo>
                    <a:lnTo>
                      <a:pt x="1952427" y="1634508"/>
                    </a:lnTo>
                    <a:lnTo>
                      <a:pt x="1976246" y="1595775"/>
                    </a:lnTo>
                    <a:lnTo>
                      <a:pt x="1998429" y="1555966"/>
                    </a:lnTo>
                    <a:lnTo>
                      <a:pt x="2018928" y="1515130"/>
                    </a:lnTo>
                    <a:lnTo>
                      <a:pt x="2037698" y="1473312"/>
                    </a:lnTo>
                    <a:lnTo>
                      <a:pt x="2054690" y="1430559"/>
                    </a:lnTo>
                    <a:lnTo>
                      <a:pt x="2069858" y="1386919"/>
                    </a:lnTo>
                    <a:lnTo>
                      <a:pt x="2083156" y="1342438"/>
                    </a:lnTo>
                    <a:lnTo>
                      <a:pt x="2094536" y="1297163"/>
                    </a:lnTo>
                    <a:lnTo>
                      <a:pt x="2103953" y="1251140"/>
                    </a:lnTo>
                    <a:lnTo>
                      <a:pt x="2111358" y="1204417"/>
                    </a:lnTo>
                    <a:lnTo>
                      <a:pt x="2116705" y="1157040"/>
                    </a:lnTo>
                    <a:lnTo>
                      <a:pt x="2119948" y="1109057"/>
                    </a:lnTo>
                    <a:lnTo>
                      <a:pt x="2121039" y="1060513"/>
                    </a:lnTo>
                    <a:lnTo>
                      <a:pt x="2119948" y="1011968"/>
                    </a:lnTo>
                    <a:lnTo>
                      <a:pt x="2116705" y="963984"/>
                    </a:lnTo>
                    <a:lnTo>
                      <a:pt x="2111358" y="916606"/>
                    </a:lnTo>
                    <a:lnTo>
                      <a:pt x="2103953" y="869883"/>
                    </a:lnTo>
                    <a:lnTo>
                      <a:pt x="2094536" y="823860"/>
                    </a:lnTo>
                    <a:lnTo>
                      <a:pt x="2083156" y="778584"/>
                    </a:lnTo>
                    <a:lnTo>
                      <a:pt x="2069858" y="734103"/>
                    </a:lnTo>
                    <a:lnTo>
                      <a:pt x="2054690" y="690463"/>
                    </a:lnTo>
                    <a:lnTo>
                      <a:pt x="2037698" y="647711"/>
                    </a:lnTo>
                    <a:lnTo>
                      <a:pt x="2018928" y="605893"/>
                    </a:lnTo>
                    <a:lnTo>
                      <a:pt x="1998429" y="565057"/>
                    </a:lnTo>
                    <a:lnTo>
                      <a:pt x="1976246" y="525249"/>
                    </a:lnTo>
                    <a:lnTo>
                      <a:pt x="1952427" y="486516"/>
                    </a:lnTo>
                    <a:lnTo>
                      <a:pt x="1927017" y="448905"/>
                    </a:lnTo>
                    <a:lnTo>
                      <a:pt x="1900065" y="412462"/>
                    </a:lnTo>
                    <a:lnTo>
                      <a:pt x="1871616" y="377235"/>
                    </a:lnTo>
                    <a:lnTo>
                      <a:pt x="1841718" y="343270"/>
                    </a:lnTo>
                    <a:lnTo>
                      <a:pt x="1810418" y="310615"/>
                    </a:lnTo>
                    <a:lnTo>
                      <a:pt x="1777761" y="279314"/>
                    </a:lnTo>
                    <a:lnTo>
                      <a:pt x="1743796" y="249417"/>
                    </a:lnTo>
                    <a:lnTo>
                      <a:pt x="1708568" y="220969"/>
                    </a:lnTo>
                    <a:lnTo>
                      <a:pt x="1672125" y="194017"/>
                    </a:lnTo>
                    <a:lnTo>
                      <a:pt x="1634514" y="168608"/>
                    </a:lnTo>
                    <a:lnTo>
                      <a:pt x="1595780" y="144789"/>
                    </a:lnTo>
                    <a:lnTo>
                      <a:pt x="1555972" y="122607"/>
                    </a:lnTo>
                    <a:lnTo>
                      <a:pt x="1515135" y="102108"/>
                    </a:lnTo>
                    <a:lnTo>
                      <a:pt x="1473317" y="83339"/>
                    </a:lnTo>
                    <a:lnTo>
                      <a:pt x="1430564" y="66347"/>
                    </a:lnTo>
                    <a:lnTo>
                      <a:pt x="1386924" y="51179"/>
                    </a:lnTo>
                    <a:lnTo>
                      <a:pt x="1342442" y="37882"/>
                    </a:lnTo>
                    <a:lnTo>
                      <a:pt x="1297167" y="26502"/>
                    </a:lnTo>
                    <a:lnTo>
                      <a:pt x="1251144" y="17086"/>
                    </a:lnTo>
                    <a:lnTo>
                      <a:pt x="1204420" y="9681"/>
                    </a:lnTo>
                    <a:lnTo>
                      <a:pt x="1157042" y="4333"/>
                    </a:lnTo>
                    <a:lnTo>
                      <a:pt x="1109058" y="1091"/>
                    </a:lnTo>
                    <a:lnTo>
                      <a:pt x="10605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6" name="object 19">
                <a:extLst>
                  <a:ext uri="{FF2B5EF4-FFF2-40B4-BE49-F238E27FC236}">
                    <a16:creationId xmlns:a16="http://schemas.microsoft.com/office/drawing/2014/main" id="{3A0EDAE0-A9CB-4A7D-9D55-0A76F114FFC3}"/>
                  </a:ext>
                </a:extLst>
              </p:cNvPr>
              <p:cNvSpPr/>
              <p:nvPr/>
            </p:nvSpPr>
            <p:spPr>
              <a:xfrm>
                <a:off x="9893694" y="5275046"/>
                <a:ext cx="339090" cy="821055"/>
              </a:xfrm>
              <a:custGeom>
                <a:avLst/>
                <a:gdLst/>
                <a:ahLst/>
                <a:cxnLst/>
                <a:rect l="l" t="t" r="r" b="b"/>
                <a:pathLst>
                  <a:path w="339090" h="821054">
                    <a:moveTo>
                      <a:pt x="339064" y="790308"/>
                    </a:moveTo>
                    <a:lnTo>
                      <a:pt x="276923" y="770686"/>
                    </a:lnTo>
                    <a:lnTo>
                      <a:pt x="240118" y="754761"/>
                    </a:lnTo>
                    <a:lnTo>
                      <a:pt x="214147" y="734072"/>
                    </a:lnTo>
                    <a:lnTo>
                      <a:pt x="184518" y="700176"/>
                    </a:lnTo>
                    <a:lnTo>
                      <a:pt x="193548" y="700341"/>
                    </a:lnTo>
                    <a:lnTo>
                      <a:pt x="207098" y="850"/>
                    </a:lnTo>
                    <a:lnTo>
                      <a:pt x="163042" y="0"/>
                    </a:lnTo>
                    <a:lnTo>
                      <a:pt x="149479" y="699503"/>
                    </a:lnTo>
                    <a:lnTo>
                      <a:pt x="158496" y="699681"/>
                    </a:lnTo>
                    <a:lnTo>
                      <a:pt x="112496" y="736371"/>
                    </a:lnTo>
                    <a:lnTo>
                      <a:pt x="60579" y="762660"/>
                    </a:lnTo>
                    <a:lnTo>
                      <a:pt x="18148" y="778471"/>
                    </a:lnTo>
                    <a:lnTo>
                      <a:pt x="584" y="783755"/>
                    </a:lnTo>
                    <a:lnTo>
                      <a:pt x="0" y="814044"/>
                    </a:lnTo>
                    <a:lnTo>
                      <a:pt x="338480" y="820597"/>
                    </a:lnTo>
                    <a:lnTo>
                      <a:pt x="339064" y="790308"/>
                    </a:lnTo>
                    <a:close/>
                  </a:path>
                </a:pathLst>
              </a:custGeom>
              <a:solidFill>
                <a:srgbClr val="E5E5E5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7" name="object 20">
                <a:extLst>
                  <a:ext uri="{FF2B5EF4-FFF2-40B4-BE49-F238E27FC236}">
                    <a16:creationId xmlns:a16="http://schemas.microsoft.com/office/drawing/2014/main" id="{760DDF3F-58CE-42E8-B675-A67EDCB81F65}"/>
                  </a:ext>
                </a:extLst>
              </p:cNvPr>
              <p:cNvSpPr/>
              <p:nvPr/>
            </p:nvSpPr>
            <p:spPr>
              <a:xfrm>
                <a:off x="9872423" y="4945809"/>
                <a:ext cx="417830" cy="466090"/>
              </a:xfrm>
              <a:custGeom>
                <a:avLst/>
                <a:gdLst/>
                <a:ahLst/>
                <a:cxnLst/>
                <a:rect l="l" t="t" r="r" b="b"/>
                <a:pathLst>
                  <a:path w="417829" h="466089">
                    <a:moveTo>
                      <a:pt x="22199" y="0"/>
                    </a:moveTo>
                    <a:lnTo>
                      <a:pt x="13844" y="61409"/>
                    </a:lnTo>
                    <a:lnTo>
                      <a:pt x="6975" y="118390"/>
                    </a:lnTo>
                    <a:lnTo>
                      <a:pt x="2168" y="168183"/>
                    </a:lnTo>
                    <a:lnTo>
                      <a:pt x="0" y="208026"/>
                    </a:lnTo>
                    <a:lnTo>
                      <a:pt x="4446" y="256007"/>
                    </a:lnTo>
                    <a:lnTo>
                      <a:pt x="18470" y="302412"/>
                    </a:lnTo>
                    <a:lnTo>
                      <a:pt x="40286" y="345782"/>
                    </a:lnTo>
                    <a:lnTo>
                      <a:pt x="68106" y="384656"/>
                    </a:lnTo>
                    <a:lnTo>
                      <a:pt x="100145" y="417573"/>
                    </a:lnTo>
                    <a:lnTo>
                      <a:pt x="134616" y="443075"/>
                    </a:lnTo>
                    <a:lnTo>
                      <a:pt x="169733" y="459699"/>
                    </a:lnTo>
                    <a:lnTo>
                      <a:pt x="203708" y="465988"/>
                    </a:lnTo>
                    <a:lnTo>
                      <a:pt x="237896" y="461016"/>
                    </a:lnTo>
                    <a:lnTo>
                      <a:pt x="273626" y="445762"/>
                    </a:lnTo>
                    <a:lnTo>
                      <a:pt x="309055" y="421613"/>
                    </a:lnTo>
                    <a:lnTo>
                      <a:pt x="342342" y="389961"/>
                    </a:lnTo>
                    <a:lnTo>
                      <a:pt x="371647" y="352194"/>
                    </a:lnTo>
                    <a:lnTo>
                      <a:pt x="395126" y="309702"/>
                    </a:lnTo>
                    <a:lnTo>
                      <a:pt x="410939" y="263875"/>
                    </a:lnTo>
                    <a:lnTo>
                      <a:pt x="417245" y="216103"/>
                    </a:lnTo>
                    <a:lnTo>
                      <a:pt x="416621" y="176206"/>
                    </a:lnTo>
                    <a:lnTo>
                      <a:pt x="413746" y="126266"/>
                    </a:lnTo>
                    <a:lnTo>
                      <a:pt x="409091" y="69063"/>
                    </a:lnTo>
                    <a:lnTo>
                      <a:pt x="403123" y="7378"/>
                    </a:lnTo>
                    <a:lnTo>
                      <a:pt x="22199" y="0"/>
                    </a:lnTo>
                    <a:close/>
                  </a:path>
                </a:pathLst>
              </a:custGeom>
              <a:solidFill>
                <a:srgbClr val="CE281C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8" name="object 21">
                <a:extLst>
                  <a:ext uri="{FF2B5EF4-FFF2-40B4-BE49-F238E27FC236}">
                    <a16:creationId xmlns:a16="http://schemas.microsoft.com/office/drawing/2014/main" id="{88F99AC8-9CA0-4D13-9ECD-992ED33ABEFD}"/>
                  </a:ext>
                </a:extLst>
              </p:cNvPr>
              <p:cNvSpPr/>
              <p:nvPr/>
            </p:nvSpPr>
            <p:spPr>
              <a:xfrm>
                <a:off x="9845639" y="4621823"/>
                <a:ext cx="83185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83184" h="563245">
                    <a:moveTo>
                      <a:pt x="82905" y="0"/>
                    </a:moveTo>
                    <a:lnTo>
                      <a:pt x="36463" y="248717"/>
                    </a:lnTo>
                    <a:lnTo>
                      <a:pt x="12352" y="390255"/>
                    </a:lnTo>
                    <a:lnTo>
                      <a:pt x="2788" y="477381"/>
                    </a:lnTo>
                    <a:lnTo>
                      <a:pt x="0" y="562864"/>
                    </a:lnTo>
                    <a:lnTo>
                      <a:pt x="2528" y="519029"/>
                    </a:lnTo>
                    <a:lnTo>
                      <a:pt x="8193" y="464036"/>
                    </a:lnTo>
                    <a:lnTo>
                      <a:pt x="16282" y="401116"/>
                    </a:lnTo>
                    <a:lnTo>
                      <a:pt x="26084" y="333498"/>
                    </a:lnTo>
                    <a:lnTo>
                      <a:pt x="36888" y="264413"/>
                    </a:lnTo>
                    <a:lnTo>
                      <a:pt x="47982" y="197091"/>
                    </a:lnTo>
                    <a:lnTo>
                      <a:pt x="58654" y="134764"/>
                    </a:lnTo>
                    <a:lnTo>
                      <a:pt x="68194" y="80660"/>
                    </a:lnTo>
                    <a:lnTo>
                      <a:pt x="75890" y="38012"/>
                    </a:lnTo>
                    <a:lnTo>
                      <a:pt x="81031" y="10048"/>
                    </a:lnTo>
                    <a:lnTo>
                      <a:pt x="82905" y="0"/>
                    </a:lnTo>
                    <a:close/>
                  </a:path>
                </a:pathLst>
              </a:custGeom>
              <a:solidFill>
                <a:srgbClr val="E5E5E5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19" name="object 22">
                <a:extLst>
                  <a:ext uri="{FF2B5EF4-FFF2-40B4-BE49-F238E27FC236}">
                    <a16:creationId xmlns:a16="http://schemas.microsoft.com/office/drawing/2014/main" id="{808125B1-83A9-449B-A901-3650C396A88C}"/>
                  </a:ext>
                </a:extLst>
              </p:cNvPr>
              <p:cNvSpPr/>
              <p:nvPr/>
            </p:nvSpPr>
            <p:spPr>
              <a:xfrm>
                <a:off x="9845599" y="4621821"/>
                <a:ext cx="435609" cy="836930"/>
              </a:xfrm>
              <a:custGeom>
                <a:avLst/>
                <a:gdLst/>
                <a:ahLst/>
                <a:cxnLst/>
                <a:rect l="l" t="t" r="r" b="b"/>
                <a:pathLst>
                  <a:path w="435609" h="836929">
                    <a:moveTo>
                      <a:pt x="252590" y="787958"/>
                    </a:moveTo>
                    <a:lnTo>
                      <a:pt x="245681" y="789292"/>
                    </a:lnTo>
                    <a:lnTo>
                      <a:pt x="238899" y="789990"/>
                    </a:lnTo>
                    <a:lnTo>
                      <a:pt x="230517" y="789978"/>
                    </a:lnTo>
                    <a:lnTo>
                      <a:pt x="171869" y="772998"/>
                    </a:lnTo>
                    <a:lnTo>
                      <a:pt x="135331" y="748626"/>
                    </a:lnTo>
                    <a:lnTo>
                      <a:pt x="100990" y="715683"/>
                    </a:lnTo>
                    <a:lnTo>
                      <a:pt x="70904" y="675868"/>
                    </a:lnTo>
                    <a:lnTo>
                      <a:pt x="47129" y="630859"/>
                    </a:lnTo>
                    <a:lnTo>
                      <a:pt x="31750" y="582345"/>
                    </a:lnTo>
                    <a:lnTo>
                      <a:pt x="26809" y="532003"/>
                    </a:lnTo>
                    <a:lnTo>
                      <a:pt x="28981" y="492175"/>
                    </a:lnTo>
                    <a:lnTo>
                      <a:pt x="33794" y="442379"/>
                    </a:lnTo>
                    <a:lnTo>
                      <a:pt x="40665" y="385406"/>
                    </a:lnTo>
                    <a:lnTo>
                      <a:pt x="49022" y="323989"/>
                    </a:lnTo>
                    <a:lnTo>
                      <a:pt x="195389" y="326821"/>
                    </a:lnTo>
                    <a:lnTo>
                      <a:pt x="194665" y="323989"/>
                    </a:lnTo>
                    <a:lnTo>
                      <a:pt x="184023" y="282575"/>
                    </a:lnTo>
                    <a:lnTo>
                      <a:pt x="174713" y="236956"/>
                    </a:lnTo>
                    <a:lnTo>
                      <a:pt x="167563" y="190080"/>
                    </a:lnTo>
                    <a:lnTo>
                      <a:pt x="162636" y="142062"/>
                    </a:lnTo>
                    <a:lnTo>
                      <a:pt x="160007" y="93040"/>
                    </a:lnTo>
                    <a:lnTo>
                      <a:pt x="159893" y="38023"/>
                    </a:lnTo>
                    <a:lnTo>
                      <a:pt x="160032" y="32651"/>
                    </a:lnTo>
                    <a:lnTo>
                      <a:pt x="160413" y="22237"/>
                    </a:lnTo>
                    <a:lnTo>
                      <a:pt x="161010" y="10058"/>
                    </a:lnTo>
                    <a:lnTo>
                      <a:pt x="161480" y="1524"/>
                    </a:lnTo>
                    <a:lnTo>
                      <a:pt x="82943" y="0"/>
                    </a:lnTo>
                    <a:lnTo>
                      <a:pt x="75933" y="38023"/>
                    </a:lnTo>
                    <a:lnTo>
                      <a:pt x="68237" y="80670"/>
                    </a:lnTo>
                    <a:lnTo>
                      <a:pt x="58686" y="134772"/>
                    </a:lnTo>
                    <a:lnTo>
                      <a:pt x="48018" y="197104"/>
                    </a:lnTo>
                    <a:lnTo>
                      <a:pt x="36918" y="264414"/>
                    </a:lnTo>
                    <a:lnTo>
                      <a:pt x="26123" y="333502"/>
                    </a:lnTo>
                    <a:lnTo>
                      <a:pt x="16319" y="401116"/>
                    </a:lnTo>
                    <a:lnTo>
                      <a:pt x="8229" y="464045"/>
                    </a:lnTo>
                    <a:lnTo>
                      <a:pt x="2565" y="519036"/>
                    </a:lnTo>
                    <a:lnTo>
                      <a:pt x="38" y="562864"/>
                    </a:lnTo>
                    <a:lnTo>
                      <a:pt x="0" y="566864"/>
                    </a:lnTo>
                    <a:lnTo>
                      <a:pt x="5054" y="613460"/>
                    </a:lnTo>
                    <a:lnTo>
                      <a:pt x="19189" y="658672"/>
                    </a:lnTo>
                    <a:lnTo>
                      <a:pt x="40855" y="701294"/>
                    </a:lnTo>
                    <a:lnTo>
                      <a:pt x="68478" y="740143"/>
                    </a:lnTo>
                    <a:lnTo>
                      <a:pt x="100533" y="774014"/>
                    </a:lnTo>
                    <a:lnTo>
                      <a:pt x="135445" y="801712"/>
                    </a:lnTo>
                    <a:lnTo>
                      <a:pt x="171665" y="822045"/>
                    </a:lnTo>
                    <a:lnTo>
                      <a:pt x="215112" y="835317"/>
                    </a:lnTo>
                    <a:lnTo>
                      <a:pt x="231762" y="836320"/>
                    </a:lnTo>
                    <a:lnTo>
                      <a:pt x="238252" y="836320"/>
                    </a:lnTo>
                    <a:lnTo>
                      <a:pt x="244919" y="835761"/>
                    </a:lnTo>
                    <a:lnTo>
                      <a:pt x="251688" y="834669"/>
                    </a:lnTo>
                    <a:lnTo>
                      <a:pt x="252590" y="787958"/>
                    </a:lnTo>
                    <a:close/>
                  </a:path>
                  <a:path w="435609" h="836929">
                    <a:moveTo>
                      <a:pt x="435190" y="689495"/>
                    </a:moveTo>
                    <a:lnTo>
                      <a:pt x="427380" y="684123"/>
                    </a:lnTo>
                    <a:lnTo>
                      <a:pt x="419646" y="678535"/>
                    </a:lnTo>
                    <a:lnTo>
                      <a:pt x="412000" y="672769"/>
                    </a:lnTo>
                    <a:lnTo>
                      <a:pt x="404431" y="666800"/>
                    </a:lnTo>
                    <a:lnTo>
                      <a:pt x="371843" y="710946"/>
                    </a:lnTo>
                    <a:lnTo>
                      <a:pt x="333844" y="747242"/>
                    </a:lnTo>
                    <a:lnTo>
                      <a:pt x="293179" y="773607"/>
                    </a:lnTo>
                    <a:lnTo>
                      <a:pt x="252603" y="787958"/>
                    </a:lnTo>
                    <a:lnTo>
                      <a:pt x="251688" y="834669"/>
                    </a:lnTo>
                    <a:lnTo>
                      <a:pt x="291566" y="822871"/>
                    </a:lnTo>
                    <a:lnTo>
                      <a:pt x="331939" y="800963"/>
                    </a:lnTo>
                    <a:lnTo>
                      <a:pt x="370725" y="770445"/>
                    </a:lnTo>
                    <a:lnTo>
                      <a:pt x="405841" y="732790"/>
                    </a:lnTo>
                    <a:lnTo>
                      <a:pt x="435190" y="689495"/>
                    </a:lnTo>
                    <a:close/>
                  </a:path>
                </a:pathLst>
              </a:custGeom>
              <a:solidFill>
                <a:srgbClr val="CECECE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0" name="object 23">
                <a:extLst>
                  <a:ext uri="{FF2B5EF4-FFF2-40B4-BE49-F238E27FC236}">
                    <a16:creationId xmlns:a16="http://schemas.microsoft.com/office/drawing/2014/main" id="{C2EDB115-155F-47A4-A74A-DCFD1A76CABC}"/>
                  </a:ext>
                </a:extLst>
              </p:cNvPr>
              <p:cNvSpPr/>
              <p:nvPr/>
            </p:nvSpPr>
            <p:spPr>
              <a:xfrm>
                <a:off x="9872423" y="4945809"/>
                <a:ext cx="377825" cy="466090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66089">
                    <a:moveTo>
                      <a:pt x="22199" y="0"/>
                    </a:moveTo>
                    <a:lnTo>
                      <a:pt x="13844" y="61409"/>
                    </a:lnTo>
                    <a:lnTo>
                      <a:pt x="6975" y="118390"/>
                    </a:lnTo>
                    <a:lnTo>
                      <a:pt x="2168" y="168183"/>
                    </a:lnTo>
                    <a:lnTo>
                      <a:pt x="0" y="208026"/>
                    </a:lnTo>
                    <a:lnTo>
                      <a:pt x="4933" y="258353"/>
                    </a:lnTo>
                    <a:lnTo>
                      <a:pt x="20316" y="306866"/>
                    </a:lnTo>
                    <a:lnTo>
                      <a:pt x="44084" y="351875"/>
                    </a:lnTo>
                    <a:lnTo>
                      <a:pt x="74173" y="391693"/>
                    </a:lnTo>
                    <a:lnTo>
                      <a:pt x="108519" y="424631"/>
                    </a:lnTo>
                    <a:lnTo>
                      <a:pt x="145057" y="449002"/>
                    </a:lnTo>
                    <a:lnTo>
                      <a:pt x="181724" y="463118"/>
                    </a:lnTo>
                    <a:lnTo>
                      <a:pt x="212090" y="466001"/>
                    </a:lnTo>
                    <a:lnTo>
                      <a:pt x="218871" y="465302"/>
                    </a:lnTo>
                    <a:lnTo>
                      <a:pt x="266352" y="449611"/>
                    </a:lnTo>
                    <a:lnTo>
                      <a:pt x="307019" y="423244"/>
                    </a:lnTo>
                    <a:lnTo>
                      <a:pt x="345024" y="386950"/>
                    </a:lnTo>
                    <a:lnTo>
                      <a:pt x="377609" y="342811"/>
                    </a:lnTo>
                    <a:lnTo>
                      <a:pt x="343356" y="312428"/>
                    </a:lnTo>
                    <a:lnTo>
                      <a:pt x="311119" y="278125"/>
                    </a:lnTo>
                    <a:lnTo>
                      <a:pt x="281049" y="240131"/>
                    </a:lnTo>
                    <a:lnTo>
                      <a:pt x="253301" y="198677"/>
                    </a:lnTo>
                    <a:lnTo>
                      <a:pt x="228027" y="153990"/>
                    </a:lnTo>
                    <a:lnTo>
                      <a:pt x="205380" y="106301"/>
                    </a:lnTo>
                    <a:lnTo>
                      <a:pt x="185513" y="55838"/>
                    </a:lnTo>
                    <a:lnTo>
                      <a:pt x="168579" y="2832"/>
                    </a:lnTo>
                    <a:lnTo>
                      <a:pt x="22199" y="0"/>
                    </a:lnTo>
                    <a:close/>
                  </a:path>
                </a:pathLst>
              </a:custGeom>
              <a:solidFill>
                <a:srgbClr val="BA2619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1" name="object 24">
                <a:extLst>
                  <a:ext uri="{FF2B5EF4-FFF2-40B4-BE49-F238E27FC236}">
                    <a16:creationId xmlns:a16="http://schemas.microsoft.com/office/drawing/2014/main" id="{2F58FECA-C449-4071-A59D-22A814709277}"/>
                  </a:ext>
                </a:extLst>
              </p:cNvPr>
              <p:cNvSpPr/>
              <p:nvPr/>
            </p:nvSpPr>
            <p:spPr>
              <a:xfrm>
                <a:off x="9485136" y="5316464"/>
                <a:ext cx="496570" cy="922655"/>
              </a:xfrm>
              <a:custGeom>
                <a:avLst/>
                <a:gdLst/>
                <a:ahLst/>
                <a:cxnLst/>
                <a:rect l="l" t="t" r="r" b="b"/>
                <a:pathLst>
                  <a:path w="496570" h="922654">
                    <a:moveTo>
                      <a:pt x="327168" y="0"/>
                    </a:moveTo>
                    <a:lnTo>
                      <a:pt x="284596" y="5641"/>
                    </a:lnTo>
                    <a:lnTo>
                      <a:pt x="245421" y="21755"/>
                    </a:lnTo>
                    <a:lnTo>
                      <a:pt x="211582" y="47234"/>
                    </a:lnTo>
                    <a:lnTo>
                      <a:pt x="185018" y="80975"/>
                    </a:lnTo>
                    <a:lnTo>
                      <a:pt x="167668" y="121872"/>
                    </a:lnTo>
                    <a:lnTo>
                      <a:pt x="5934" y="711812"/>
                    </a:lnTo>
                    <a:lnTo>
                      <a:pt x="0" y="755844"/>
                    </a:lnTo>
                    <a:lnTo>
                      <a:pt x="5641" y="798418"/>
                    </a:lnTo>
                    <a:lnTo>
                      <a:pt x="21755" y="837595"/>
                    </a:lnTo>
                    <a:lnTo>
                      <a:pt x="47234" y="871434"/>
                    </a:lnTo>
                    <a:lnTo>
                      <a:pt x="80975" y="897997"/>
                    </a:lnTo>
                    <a:lnTo>
                      <a:pt x="121872" y="915342"/>
                    </a:lnTo>
                    <a:lnTo>
                      <a:pt x="169128" y="922165"/>
                    </a:lnTo>
                    <a:lnTo>
                      <a:pt x="211700" y="916520"/>
                    </a:lnTo>
                    <a:lnTo>
                      <a:pt x="250874" y="900404"/>
                    </a:lnTo>
                    <a:lnTo>
                      <a:pt x="284710" y="874922"/>
                    </a:lnTo>
                    <a:lnTo>
                      <a:pt x="311271" y="841179"/>
                    </a:lnTo>
                    <a:lnTo>
                      <a:pt x="328615" y="800280"/>
                    </a:lnTo>
                    <a:lnTo>
                      <a:pt x="490362" y="210340"/>
                    </a:lnTo>
                    <a:lnTo>
                      <a:pt x="496296" y="166314"/>
                    </a:lnTo>
                    <a:lnTo>
                      <a:pt x="490654" y="123743"/>
                    </a:lnTo>
                    <a:lnTo>
                      <a:pt x="474541" y="84567"/>
                    </a:lnTo>
                    <a:lnTo>
                      <a:pt x="449062" y="50726"/>
                    </a:lnTo>
                    <a:lnTo>
                      <a:pt x="415321" y="24161"/>
                    </a:lnTo>
                    <a:lnTo>
                      <a:pt x="374424" y="6810"/>
                    </a:lnTo>
                    <a:lnTo>
                      <a:pt x="327168" y="0"/>
                    </a:lnTo>
                    <a:close/>
                  </a:path>
                </a:pathLst>
              </a:custGeom>
              <a:solidFill>
                <a:srgbClr val="CC1416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2" name="object 25">
                <a:extLst>
                  <a:ext uri="{FF2B5EF4-FFF2-40B4-BE49-F238E27FC236}">
                    <a16:creationId xmlns:a16="http://schemas.microsoft.com/office/drawing/2014/main" id="{5211836A-A032-4EA6-9D61-0B6812F23EDC}"/>
                  </a:ext>
                </a:extLst>
              </p:cNvPr>
              <p:cNvSpPr/>
              <p:nvPr/>
            </p:nvSpPr>
            <p:spPr>
              <a:xfrm>
                <a:off x="9571935" y="5316460"/>
                <a:ext cx="409575" cy="505459"/>
              </a:xfrm>
              <a:custGeom>
                <a:avLst/>
                <a:gdLst/>
                <a:ahLst/>
                <a:cxnLst/>
                <a:rect l="l" t="t" r="r" b="b"/>
                <a:pathLst>
                  <a:path w="409575" h="505460">
                    <a:moveTo>
                      <a:pt x="240373" y="0"/>
                    </a:moveTo>
                    <a:lnTo>
                      <a:pt x="197801" y="5641"/>
                    </a:lnTo>
                    <a:lnTo>
                      <a:pt x="158626" y="21755"/>
                    </a:lnTo>
                    <a:lnTo>
                      <a:pt x="124787" y="47234"/>
                    </a:lnTo>
                    <a:lnTo>
                      <a:pt x="98223" y="80975"/>
                    </a:lnTo>
                    <a:lnTo>
                      <a:pt x="80873" y="121872"/>
                    </a:lnTo>
                    <a:lnTo>
                      <a:pt x="0" y="416855"/>
                    </a:lnTo>
                    <a:lnTo>
                      <a:pt x="322694" y="505323"/>
                    </a:lnTo>
                    <a:lnTo>
                      <a:pt x="403567" y="210340"/>
                    </a:lnTo>
                    <a:lnTo>
                      <a:pt x="409501" y="166314"/>
                    </a:lnTo>
                    <a:lnTo>
                      <a:pt x="403860" y="123743"/>
                    </a:lnTo>
                    <a:lnTo>
                      <a:pt x="387746" y="84569"/>
                    </a:lnTo>
                    <a:lnTo>
                      <a:pt x="362267" y="50730"/>
                    </a:lnTo>
                    <a:lnTo>
                      <a:pt x="328526" y="24168"/>
                    </a:lnTo>
                    <a:lnTo>
                      <a:pt x="287629" y="6823"/>
                    </a:lnTo>
                    <a:lnTo>
                      <a:pt x="240373" y="0"/>
                    </a:lnTo>
                    <a:close/>
                  </a:path>
                </a:pathLst>
              </a:custGeom>
              <a:solidFill>
                <a:srgbClr val="E8CE00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3" name="object 26">
                <a:extLst>
                  <a:ext uri="{FF2B5EF4-FFF2-40B4-BE49-F238E27FC236}">
                    <a16:creationId xmlns:a16="http://schemas.microsoft.com/office/drawing/2014/main" id="{81727A56-C3C0-482C-A515-C10A5FB02D09}"/>
                  </a:ext>
                </a:extLst>
              </p:cNvPr>
              <p:cNvSpPr/>
              <p:nvPr/>
            </p:nvSpPr>
            <p:spPr>
              <a:xfrm>
                <a:off x="9486436" y="5789213"/>
                <a:ext cx="40830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08304" h="449579">
                    <a:moveTo>
                      <a:pt x="289394" y="0"/>
                    </a:moveTo>
                    <a:lnTo>
                      <a:pt x="239268" y="182829"/>
                    </a:lnTo>
                    <a:lnTo>
                      <a:pt x="222281" y="220548"/>
                    </a:lnTo>
                    <a:lnTo>
                      <a:pt x="194665" y="252018"/>
                    </a:lnTo>
                    <a:lnTo>
                      <a:pt x="156146" y="277633"/>
                    </a:lnTo>
                    <a:lnTo>
                      <a:pt x="109624" y="295114"/>
                    </a:lnTo>
                    <a:lnTo>
                      <a:pt x="56957" y="303802"/>
                    </a:lnTo>
                    <a:lnTo>
                      <a:pt x="0" y="303034"/>
                    </a:lnTo>
                    <a:lnTo>
                      <a:pt x="11695" y="346946"/>
                    </a:lnTo>
                    <a:lnTo>
                      <a:pt x="34655" y="385816"/>
                    </a:lnTo>
                    <a:lnTo>
                      <a:pt x="67544" y="417281"/>
                    </a:lnTo>
                    <a:lnTo>
                      <a:pt x="119545" y="442302"/>
                    </a:lnTo>
                    <a:lnTo>
                      <a:pt x="165377" y="449394"/>
                    </a:lnTo>
                    <a:lnTo>
                      <a:pt x="205755" y="444941"/>
                    </a:lnTo>
                    <a:lnTo>
                      <a:pt x="243300" y="431053"/>
                    </a:lnTo>
                    <a:lnTo>
                      <a:pt x="276377" y="408660"/>
                    </a:lnTo>
                    <a:lnTo>
                      <a:pt x="305720" y="375213"/>
                    </a:lnTo>
                    <a:lnTo>
                      <a:pt x="327317" y="327533"/>
                    </a:lnTo>
                    <a:lnTo>
                      <a:pt x="408190" y="32562"/>
                    </a:lnTo>
                    <a:lnTo>
                      <a:pt x="289394" y="0"/>
                    </a:lnTo>
                    <a:close/>
                  </a:path>
                </a:pathLst>
              </a:custGeom>
              <a:solidFill>
                <a:srgbClr val="BA1100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4" name="object 27">
                <a:extLst>
                  <a:ext uri="{FF2B5EF4-FFF2-40B4-BE49-F238E27FC236}">
                    <a16:creationId xmlns:a16="http://schemas.microsoft.com/office/drawing/2014/main" id="{B7C702C8-9DE1-44FE-98BE-F54C4F9F8013}"/>
                  </a:ext>
                </a:extLst>
              </p:cNvPr>
              <p:cNvSpPr/>
              <p:nvPr/>
            </p:nvSpPr>
            <p:spPr>
              <a:xfrm>
                <a:off x="9775835" y="5330170"/>
                <a:ext cx="205104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205104" h="492125">
                    <a:moveTo>
                      <a:pt x="103390" y="0"/>
                    </a:moveTo>
                    <a:lnTo>
                      <a:pt x="107711" y="19163"/>
                    </a:lnTo>
                    <a:lnTo>
                      <a:pt x="109478" y="38427"/>
                    </a:lnTo>
                    <a:lnTo>
                      <a:pt x="108557" y="57657"/>
                    </a:lnTo>
                    <a:lnTo>
                      <a:pt x="104813" y="76720"/>
                    </a:lnTo>
                    <a:lnTo>
                      <a:pt x="0" y="459041"/>
                    </a:lnTo>
                    <a:lnTo>
                      <a:pt x="118795" y="491604"/>
                    </a:lnTo>
                    <a:lnTo>
                      <a:pt x="200812" y="192214"/>
                    </a:lnTo>
                    <a:lnTo>
                      <a:pt x="202234" y="185877"/>
                    </a:lnTo>
                    <a:lnTo>
                      <a:pt x="202831" y="182880"/>
                    </a:lnTo>
                    <a:lnTo>
                      <a:pt x="203263" y="180416"/>
                    </a:lnTo>
                    <a:lnTo>
                      <a:pt x="204649" y="135243"/>
                    </a:lnTo>
                    <a:lnTo>
                      <a:pt x="194126" y="92495"/>
                    </a:lnTo>
                    <a:lnTo>
                      <a:pt x="172923" y="54282"/>
                    </a:lnTo>
                    <a:lnTo>
                      <a:pt x="142268" y="22738"/>
                    </a:lnTo>
                    <a:lnTo>
                      <a:pt x="103390" y="0"/>
                    </a:lnTo>
                    <a:close/>
                  </a:path>
                </a:pathLst>
              </a:custGeom>
              <a:solidFill>
                <a:srgbClr val="D6A800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5" name="object 28">
                <a:extLst>
                  <a:ext uri="{FF2B5EF4-FFF2-40B4-BE49-F238E27FC236}">
                    <a16:creationId xmlns:a16="http://schemas.microsoft.com/office/drawing/2014/main" id="{9F0D5E7F-9F4F-4F4C-94D1-07920792DDF5}"/>
                  </a:ext>
                </a:extLst>
              </p:cNvPr>
              <p:cNvSpPr/>
              <p:nvPr/>
            </p:nvSpPr>
            <p:spPr>
              <a:xfrm>
                <a:off x="10080930" y="5278040"/>
                <a:ext cx="777240" cy="755015"/>
              </a:xfrm>
              <a:custGeom>
                <a:avLst/>
                <a:gdLst/>
                <a:ahLst/>
                <a:cxnLst/>
                <a:rect l="l" t="t" r="r" b="b"/>
                <a:pathLst>
                  <a:path w="777240" h="755014">
                    <a:moveTo>
                      <a:pt x="613513" y="0"/>
                    </a:moveTo>
                    <a:lnTo>
                      <a:pt x="571373" y="4297"/>
                    </a:lnTo>
                    <a:lnTo>
                      <a:pt x="531185" y="19430"/>
                    </a:lnTo>
                    <a:lnTo>
                      <a:pt x="495182" y="45454"/>
                    </a:lnTo>
                    <a:lnTo>
                      <a:pt x="51533" y="466612"/>
                    </a:lnTo>
                    <a:lnTo>
                      <a:pt x="23677" y="501218"/>
                    </a:lnTo>
                    <a:lnTo>
                      <a:pt x="6479" y="540568"/>
                    </a:lnTo>
                    <a:lnTo>
                      <a:pt x="0" y="582429"/>
                    </a:lnTo>
                    <a:lnTo>
                      <a:pt x="4296" y="624571"/>
                    </a:lnTo>
                    <a:lnTo>
                      <a:pt x="19426" y="664759"/>
                    </a:lnTo>
                    <a:lnTo>
                      <a:pt x="45450" y="700762"/>
                    </a:lnTo>
                    <a:lnTo>
                      <a:pt x="82354" y="731048"/>
                    </a:lnTo>
                    <a:lnTo>
                      <a:pt x="121705" y="748247"/>
                    </a:lnTo>
                    <a:lnTo>
                      <a:pt x="163568" y="754726"/>
                    </a:lnTo>
                    <a:lnTo>
                      <a:pt x="205711" y="750428"/>
                    </a:lnTo>
                    <a:lnTo>
                      <a:pt x="245903" y="735295"/>
                    </a:lnTo>
                    <a:lnTo>
                      <a:pt x="281911" y="709271"/>
                    </a:lnTo>
                    <a:lnTo>
                      <a:pt x="725547" y="288113"/>
                    </a:lnTo>
                    <a:lnTo>
                      <a:pt x="753403" y="253507"/>
                    </a:lnTo>
                    <a:lnTo>
                      <a:pt x="770601" y="214157"/>
                    </a:lnTo>
                    <a:lnTo>
                      <a:pt x="777081" y="172296"/>
                    </a:lnTo>
                    <a:lnTo>
                      <a:pt x="772785" y="130154"/>
                    </a:lnTo>
                    <a:lnTo>
                      <a:pt x="757654" y="89966"/>
                    </a:lnTo>
                    <a:lnTo>
                      <a:pt x="731631" y="53963"/>
                    </a:lnTo>
                    <a:lnTo>
                      <a:pt x="694719" y="23677"/>
                    </a:lnTo>
                    <a:lnTo>
                      <a:pt x="655372" y="6479"/>
                    </a:lnTo>
                    <a:lnTo>
                      <a:pt x="613513" y="0"/>
                    </a:lnTo>
                    <a:close/>
                  </a:path>
                </a:pathLst>
              </a:custGeom>
              <a:solidFill>
                <a:srgbClr val="CC1416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6" name="object 29">
                <a:extLst>
                  <a:ext uri="{FF2B5EF4-FFF2-40B4-BE49-F238E27FC236}">
                    <a16:creationId xmlns:a16="http://schemas.microsoft.com/office/drawing/2014/main" id="{245B63F3-511B-4B22-808E-B2AD8B68FF48}"/>
                  </a:ext>
                </a:extLst>
              </p:cNvPr>
              <p:cNvSpPr/>
              <p:nvPr/>
            </p:nvSpPr>
            <p:spPr>
              <a:xfrm>
                <a:off x="10354272" y="5278043"/>
                <a:ext cx="504190" cy="499109"/>
              </a:xfrm>
              <a:custGeom>
                <a:avLst/>
                <a:gdLst/>
                <a:ahLst/>
                <a:cxnLst/>
                <a:rect l="l" t="t" r="r" b="b"/>
                <a:pathLst>
                  <a:path w="504190" h="499110">
                    <a:moveTo>
                      <a:pt x="503732" y="172300"/>
                    </a:moveTo>
                    <a:lnTo>
                      <a:pt x="499440" y="130162"/>
                    </a:lnTo>
                    <a:lnTo>
                      <a:pt x="484314" y="89966"/>
                    </a:lnTo>
                    <a:lnTo>
                      <a:pt x="458279" y="53962"/>
                    </a:lnTo>
                    <a:lnTo>
                      <a:pt x="421373" y="23685"/>
                    </a:lnTo>
                    <a:lnTo>
                      <a:pt x="382028" y="6477"/>
                    </a:lnTo>
                    <a:lnTo>
                      <a:pt x="340169" y="0"/>
                    </a:lnTo>
                    <a:lnTo>
                      <a:pt x="298018" y="4305"/>
                    </a:lnTo>
                    <a:lnTo>
                      <a:pt x="257835" y="19431"/>
                    </a:lnTo>
                    <a:lnTo>
                      <a:pt x="221818" y="45453"/>
                    </a:lnTo>
                    <a:lnTo>
                      <a:pt x="0" y="256032"/>
                    </a:lnTo>
                    <a:lnTo>
                      <a:pt x="230378" y="498690"/>
                    </a:lnTo>
                    <a:lnTo>
                      <a:pt x="452196" y="288112"/>
                    </a:lnTo>
                    <a:lnTo>
                      <a:pt x="480060" y="253517"/>
                    </a:lnTo>
                    <a:lnTo>
                      <a:pt x="497255" y="214160"/>
                    </a:lnTo>
                    <a:lnTo>
                      <a:pt x="503732" y="172300"/>
                    </a:lnTo>
                    <a:close/>
                  </a:path>
                </a:pathLst>
              </a:custGeom>
              <a:solidFill>
                <a:srgbClr val="E8CE00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7" name="object 30">
                <a:extLst>
                  <a:ext uri="{FF2B5EF4-FFF2-40B4-BE49-F238E27FC236}">
                    <a16:creationId xmlns:a16="http://schemas.microsoft.com/office/drawing/2014/main" id="{1DDB722E-BFCC-442D-888E-91F1FC2285E6}"/>
                  </a:ext>
                </a:extLst>
              </p:cNvPr>
              <p:cNvSpPr/>
              <p:nvPr/>
            </p:nvSpPr>
            <p:spPr>
              <a:xfrm>
                <a:off x="10081459" y="5687393"/>
                <a:ext cx="503555" cy="344805"/>
              </a:xfrm>
              <a:custGeom>
                <a:avLst/>
                <a:gdLst/>
                <a:ahLst/>
                <a:cxnLst/>
                <a:rect l="l" t="t" r="r" b="b"/>
                <a:pathLst>
                  <a:path w="503554" h="344804">
                    <a:moveTo>
                      <a:pt x="13949" y="109600"/>
                    </a:moveTo>
                    <a:lnTo>
                      <a:pt x="1827" y="149517"/>
                    </a:lnTo>
                    <a:lnTo>
                      <a:pt x="0" y="190892"/>
                    </a:lnTo>
                    <a:lnTo>
                      <a:pt x="8529" y="231635"/>
                    </a:lnTo>
                    <a:lnTo>
                      <a:pt x="27512" y="269709"/>
                    </a:lnTo>
                    <a:lnTo>
                      <a:pt x="88095" y="325289"/>
                    </a:lnTo>
                    <a:lnTo>
                      <a:pt x="134912" y="342232"/>
                    </a:lnTo>
                    <a:lnTo>
                      <a:pt x="184137" y="344579"/>
                    </a:lnTo>
                    <a:lnTo>
                      <a:pt x="232231" y="332238"/>
                    </a:lnTo>
                    <a:lnTo>
                      <a:pt x="275658" y="305117"/>
                    </a:lnTo>
                    <a:lnTo>
                      <a:pt x="277779" y="303275"/>
                    </a:lnTo>
                    <a:lnTo>
                      <a:pt x="279595" y="301624"/>
                    </a:lnTo>
                    <a:lnTo>
                      <a:pt x="420148" y="168192"/>
                    </a:lnTo>
                    <a:lnTo>
                      <a:pt x="155390" y="168192"/>
                    </a:lnTo>
                    <a:lnTo>
                      <a:pt x="108196" y="158448"/>
                    </a:lnTo>
                    <a:lnTo>
                      <a:pt x="60474" y="138800"/>
                    </a:lnTo>
                    <a:lnTo>
                      <a:pt x="13949" y="109600"/>
                    </a:lnTo>
                    <a:close/>
                  </a:path>
                  <a:path w="503554" h="344804">
                    <a:moveTo>
                      <a:pt x="418380" y="0"/>
                    </a:moveTo>
                    <a:lnTo>
                      <a:pt x="279480" y="131876"/>
                    </a:lnTo>
                    <a:lnTo>
                      <a:pt x="241303" y="156554"/>
                    </a:lnTo>
                    <a:lnTo>
                      <a:pt x="200334" y="167678"/>
                    </a:lnTo>
                    <a:lnTo>
                      <a:pt x="155390" y="168192"/>
                    </a:lnTo>
                    <a:lnTo>
                      <a:pt x="420148" y="168192"/>
                    </a:lnTo>
                    <a:lnTo>
                      <a:pt x="503204" y="89344"/>
                    </a:lnTo>
                    <a:lnTo>
                      <a:pt x="418380" y="0"/>
                    </a:lnTo>
                    <a:close/>
                  </a:path>
                </a:pathLst>
              </a:custGeom>
              <a:solidFill>
                <a:srgbClr val="BA1100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8" name="object 31">
                <a:extLst>
                  <a:ext uri="{FF2B5EF4-FFF2-40B4-BE49-F238E27FC236}">
                    <a16:creationId xmlns:a16="http://schemas.microsoft.com/office/drawing/2014/main" id="{D8D7580F-9858-45D8-9D16-7609261CA4F7}"/>
                  </a:ext>
                </a:extLst>
              </p:cNvPr>
              <p:cNvSpPr/>
              <p:nvPr/>
            </p:nvSpPr>
            <p:spPr>
              <a:xfrm>
                <a:off x="10499852" y="5348063"/>
                <a:ext cx="357505" cy="429259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429260">
                    <a:moveTo>
                      <a:pt x="325970" y="0"/>
                    </a:moveTo>
                    <a:lnTo>
                      <a:pt x="311299" y="36036"/>
                    </a:lnTo>
                    <a:lnTo>
                      <a:pt x="287502" y="66395"/>
                    </a:lnTo>
                    <a:lnTo>
                      <a:pt x="0" y="339331"/>
                    </a:lnTo>
                    <a:lnTo>
                      <a:pt x="84810" y="428675"/>
                    </a:lnTo>
                    <a:lnTo>
                      <a:pt x="321779" y="201637"/>
                    </a:lnTo>
                    <a:lnTo>
                      <a:pt x="344529" y="163970"/>
                    </a:lnTo>
                    <a:lnTo>
                      <a:pt x="356304" y="122771"/>
                    </a:lnTo>
                    <a:lnTo>
                      <a:pt x="357169" y="80192"/>
                    </a:lnTo>
                    <a:lnTo>
                      <a:pt x="347074" y="38509"/>
                    </a:lnTo>
                    <a:lnTo>
                      <a:pt x="325970" y="0"/>
                    </a:lnTo>
                    <a:close/>
                  </a:path>
                </a:pathLst>
              </a:custGeom>
              <a:solidFill>
                <a:srgbClr val="D6A800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  <p:sp>
            <p:nvSpPr>
              <p:cNvPr id="29" name="object 32">
                <a:extLst>
                  <a:ext uri="{FF2B5EF4-FFF2-40B4-BE49-F238E27FC236}">
                    <a16:creationId xmlns:a16="http://schemas.microsoft.com/office/drawing/2014/main" id="{08321BB8-C2A4-43DE-A7F0-1F73053FB974}"/>
                  </a:ext>
                </a:extLst>
              </p:cNvPr>
              <p:cNvSpPr/>
              <p:nvPr/>
            </p:nvSpPr>
            <p:spPr>
              <a:xfrm>
                <a:off x="9274821" y="4621825"/>
                <a:ext cx="1699260" cy="1699260"/>
              </a:xfrm>
              <a:custGeom>
                <a:avLst/>
                <a:gdLst/>
                <a:ahLst/>
                <a:cxnLst/>
                <a:rect l="l" t="t" r="r" b="b"/>
                <a:pathLst>
                  <a:path w="1699259" h="1699260">
                    <a:moveTo>
                      <a:pt x="82803" y="0"/>
                    </a:moveTo>
                    <a:lnTo>
                      <a:pt x="0" y="82803"/>
                    </a:lnTo>
                    <a:lnTo>
                      <a:pt x="1615833" y="1698637"/>
                    </a:lnTo>
                    <a:lnTo>
                      <a:pt x="1698637" y="1615833"/>
                    </a:lnTo>
                    <a:lnTo>
                      <a:pt x="82803" y="0"/>
                    </a:lnTo>
                    <a:close/>
                  </a:path>
                </a:pathLst>
              </a:custGeom>
              <a:solidFill>
                <a:srgbClr val="EA3333"/>
              </a:solidFill>
            </p:spPr>
            <p:txBody>
              <a:bodyPr wrap="square" lIns="0" tIns="0" rIns="0" bIns="0" rtlCol="0"/>
              <a:lstStyle/>
              <a:p>
                <a:endParaRPr sz="1292"/>
              </a:p>
            </p:txBody>
          </p:sp>
        </p:grp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6B40F61F-7C1E-465A-94E1-D6FC8FDC4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2962" y="964035"/>
              <a:ext cx="4761905" cy="47619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C44E2F-F0F2-4E3A-A13F-3AD8E6140E58}"/>
              </a:ext>
            </a:extLst>
          </p:cNvPr>
          <p:cNvGrpSpPr/>
          <p:nvPr/>
        </p:nvGrpSpPr>
        <p:grpSpPr>
          <a:xfrm>
            <a:off x="720000" y="4720031"/>
            <a:ext cx="10728322" cy="1580561"/>
            <a:chOff x="720000" y="4924947"/>
            <a:chExt cx="10728322" cy="15805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E01D6-1F7C-4E41-8B00-A058717EF765}"/>
                </a:ext>
              </a:extLst>
            </p:cNvPr>
            <p:cNvSpPr txBox="1"/>
            <p:nvPr/>
          </p:nvSpPr>
          <p:spPr>
            <a:xfrm>
              <a:off x="4614225" y="5120513"/>
              <a:ext cx="28887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</a:rPr>
                <a:t>Don’t use illegal drugs</a:t>
              </a:r>
            </a:p>
            <a:p>
              <a:pPr algn="ctr"/>
              <a:r>
                <a:rPr lang="en-US" sz="2800" dirty="0">
                  <a:solidFill>
                    <a:srgbClr val="FFFFFF"/>
                  </a:solidFill>
                </a:rPr>
                <a:t>*Quit*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8001B0E-91F8-448D-ABCE-6D066A935A0B}"/>
                </a:ext>
              </a:extLst>
            </p:cNvPr>
            <p:cNvSpPr txBox="1"/>
            <p:nvPr/>
          </p:nvSpPr>
          <p:spPr>
            <a:xfrm>
              <a:off x="720000" y="4924947"/>
              <a:ext cx="28887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</a:rPr>
                <a:t>Don’t smoke</a:t>
              </a:r>
            </a:p>
            <a:p>
              <a:pPr algn="ctr"/>
              <a:r>
                <a:rPr lang="en-US" sz="2800" dirty="0">
                  <a:solidFill>
                    <a:srgbClr val="FFFFFF"/>
                  </a:solidFill>
                </a:rPr>
                <a:t>*Quit*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62787E-3E77-4B30-9016-10A1CEC55C2C}"/>
                </a:ext>
              </a:extLst>
            </p:cNvPr>
            <p:cNvSpPr txBox="1"/>
            <p:nvPr/>
          </p:nvSpPr>
          <p:spPr>
            <a:xfrm>
              <a:off x="8559580" y="5033442"/>
              <a:ext cx="28887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</a:rPr>
                <a:t>Don’t forget to take medications as prescribed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440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8F82-6DC4-4077-B6E7-573CFCC2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025042"/>
          </a:xfrm>
        </p:spPr>
        <p:txBody>
          <a:bodyPr>
            <a:normAutofit/>
          </a:bodyPr>
          <a:lstStyle/>
          <a:p>
            <a:r>
              <a:rPr lang="en-US" sz="6000" dirty="0"/>
              <a:t>Lowering Your Risk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4E01D6-1F7C-4E41-8B00-A058717EF765}"/>
              </a:ext>
            </a:extLst>
          </p:cNvPr>
          <p:cNvSpPr txBox="1"/>
          <p:nvPr/>
        </p:nvSpPr>
        <p:spPr>
          <a:xfrm>
            <a:off x="3108712" y="4914145"/>
            <a:ext cx="2888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Be active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**Walking**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001B0E-91F8-448D-ABCE-6D066A935A0B}"/>
              </a:ext>
            </a:extLst>
          </p:cNvPr>
          <p:cNvSpPr txBox="1"/>
          <p:nvPr/>
        </p:nvSpPr>
        <p:spPr>
          <a:xfrm>
            <a:off x="-81047" y="4914145"/>
            <a:ext cx="288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Eat healthy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62787E-3E77-4B30-9016-10A1CEC55C2C}"/>
              </a:ext>
            </a:extLst>
          </p:cNvPr>
          <p:cNvSpPr txBox="1"/>
          <p:nvPr/>
        </p:nvSpPr>
        <p:spPr>
          <a:xfrm>
            <a:off x="6361600" y="4846957"/>
            <a:ext cx="2888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Get yearly checkups</a:t>
            </a:r>
          </a:p>
        </p:txBody>
      </p:sp>
      <p:pic>
        <p:nvPicPr>
          <p:cNvPr id="31" name="object 10">
            <a:extLst>
              <a:ext uri="{FF2B5EF4-FFF2-40B4-BE49-F238E27FC236}">
                <a16:creationId xmlns:a16="http://schemas.microsoft.com/office/drawing/2014/main" id="{C9AF8161-1837-4B56-B715-35043D99C40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0" y="1902347"/>
            <a:ext cx="2888742" cy="2888742"/>
          </a:xfrm>
          <a:prstGeom prst="rect">
            <a:avLst/>
          </a:prstGeom>
        </p:spPr>
      </p:pic>
      <p:grpSp>
        <p:nvGrpSpPr>
          <p:cNvPr id="32" name="object 41">
            <a:extLst>
              <a:ext uri="{FF2B5EF4-FFF2-40B4-BE49-F238E27FC236}">
                <a16:creationId xmlns:a16="http://schemas.microsoft.com/office/drawing/2014/main" id="{46A6D9A6-271D-4BD8-B62D-2AB2F3AC1A96}"/>
              </a:ext>
            </a:extLst>
          </p:cNvPr>
          <p:cNvGrpSpPr/>
          <p:nvPr/>
        </p:nvGrpSpPr>
        <p:grpSpPr>
          <a:xfrm>
            <a:off x="3092059" y="1902347"/>
            <a:ext cx="2888742" cy="2888742"/>
            <a:chOff x="12641516" y="8203692"/>
            <a:chExt cx="2534920" cy="2534920"/>
          </a:xfrm>
        </p:grpSpPr>
        <p:sp>
          <p:nvSpPr>
            <p:cNvPr id="33" name="object 42">
              <a:extLst>
                <a:ext uri="{FF2B5EF4-FFF2-40B4-BE49-F238E27FC236}">
                  <a16:creationId xmlns:a16="http://schemas.microsoft.com/office/drawing/2014/main" id="{A069A232-354C-4D44-A5A2-BD09124D07A7}"/>
                </a:ext>
              </a:extLst>
            </p:cNvPr>
            <p:cNvSpPr/>
            <p:nvPr/>
          </p:nvSpPr>
          <p:spPr>
            <a:xfrm>
              <a:off x="12641516" y="8203692"/>
              <a:ext cx="2534920" cy="2534920"/>
            </a:xfrm>
            <a:custGeom>
              <a:avLst/>
              <a:gdLst/>
              <a:ahLst/>
              <a:cxnLst/>
              <a:rect l="l" t="t" r="r" b="b"/>
              <a:pathLst>
                <a:path w="2534919" h="2534920">
                  <a:moveTo>
                    <a:pt x="1267447" y="0"/>
                  </a:moveTo>
                  <a:lnTo>
                    <a:pt x="1218830" y="915"/>
                  </a:lnTo>
                  <a:lnTo>
                    <a:pt x="1170677" y="3639"/>
                  </a:lnTo>
                  <a:lnTo>
                    <a:pt x="1123019" y="8138"/>
                  </a:lnTo>
                  <a:lnTo>
                    <a:pt x="1075889" y="14381"/>
                  </a:lnTo>
                  <a:lnTo>
                    <a:pt x="1029322" y="22333"/>
                  </a:lnTo>
                  <a:lnTo>
                    <a:pt x="983348" y="31963"/>
                  </a:lnTo>
                  <a:lnTo>
                    <a:pt x="938001" y="43238"/>
                  </a:lnTo>
                  <a:lnTo>
                    <a:pt x="893314" y="56124"/>
                  </a:lnTo>
                  <a:lnTo>
                    <a:pt x="849320" y="70589"/>
                  </a:lnTo>
                  <a:lnTo>
                    <a:pt x="806052" y="86600"/>
                  </a:lnTo>
                  <a:lnTo>
                    <a:pt x="763542" y="104124"/>
                  </a:lnTo>
                  <a:lnTo>
                    <a:pt x="721822" y="123128"/>
                  </a:lnTo>
                  <a:lnTo>
                    <a:pt x="680927" y="143580"/>
                  </a:lnTo>
                  <a:lnTo>
                    <a:pt x="640889" y="165447"/>
                  </a:lnTo>
                  <a:lnTo>
                    <a:pt x="601740" y="188696"/>
                  </a:lnTo>
                  <a:lnTo>
                    <a:pt x="563514" y="213293"/>
                  </a:lnTo>
                  <a:lnTo>
                    <a:pt x="526243" y="239207"/>
                  </a:lnTo>
                  <a:lnTo>
                    <a:pt x="489960" y="266405"/>
                  </a:lnTo>
                  <a:lnTo>
                    <a:pt x="454697" y="294853"/>
                  </a:lnTo>
                  <a:lnTo>
                    <a:pt x="420489" y="324518"/>
                  </a:lnTo>
                  <a:lnTo>
                    <a:pt x="387367" y="355369"/>
                  </a:lnTo>
                  <a:lnTo>
                    <a:pt x="355364" y="387372"/>
                  </a:lnTo>
                  <a:lnTo>
                    <a:pt x="324514" y="420494"/>
                  </a:lnTo>
                  <a:lnTo>
                    <a:pt x="294848" y="454703"/>
                  </a:lnTo>
                  <a:lnTo>
                    <a:pt x="266401" y="489965"/>
                  </a:lnTo>
                  <a:lnTo>
                    <a:pt x="239204" y="526248"/>
                  </a:lnTo>
                  <a:lnTo>
                    <a:pt x="213290" y="563519"/>
                  </a:lnTo>
                  <a:lnTo>
                    <a:pt x="188693" y="601746"/>
                  </a:lnTo>
                  <a:lnTo>
                    <a:pt x="165444" y="640895"/>
                  </a:lnTo>
                  <a:lnTo>
                    <a:pt x="143578" y="680933"/>
                  </a:lnTo>
                  <a:lnTo>
                    <a:pt x="123126" y="721828"/>
                  </a:lnTo>
                  <a:lnTo>
                    <a:pt x="104122" y="763547"/>
                  </a:lnTo>
                  <a:lnTo>
                    <a:pt x="86598" y="806057"/>
                  </a:lnTo>
                  <a:lnTo>
                    <a:pt x="70587" y="849325"/>
                  </a:lnTo>
                  <a:lnTo>
                    <a:pt x="56123" y="893319"/>
                  </a:lnTo>
                  <a:lnTo>
                    <a:pt x="43237" y="938006"/>
                  </a:lnTo>
                  <a:lnTo>
                    <a:pt x="31963" y="983352"/>
                  </a:lnTo>
                  <a:lnTo>
                    <a:pt x="22333" y="1029325"/>
                  </a:lnTo>
                  <a:lnTo>
                    <a:pt x="14380" y="1075892"/>
                  </a:lnTo>
                  <a:lnTo>
                    <a:pt x="8138" y="1123021"/>
                  </a:lnTo>
                  <a:lnTo>
                    <a:pt x="3638" y="1170678"/>
                  </a:lnTo>
                  <a:lnTo>
                    <a:pt x="915" y="1218831"/>
                  </a:lnTo>
                  <a:lnTo>
                    <a:pt x="0" y="1267447"/>
                  </a:lnTo>
                  <a:lnTo>
                    <a:pt x="915" y="1316063"/>
                  </a:lnTo>
                  <a:lnTo>
                    <a:pt x="3638" y="1364217"/>
                  </a:lnTo>
                  <a:lnTo>
                    <a:pt x="8138" y="1411875"/>
                  </a:lnTo>
                  <a:lnTo>
                    <a:pt x="14380" y="1459004"/>
                  </a:lnTo>
                  <a:lnTo>
                    <a:pt x="22333" y="1505572"/>
                  </a:lnTo>
                  <a:lnTo>
                    <a:pt x="31963" y="1551546"/>
                  </a:lnTo>
                  <a:lnTo>
                    <a:pt x="43237" y="1596892"/>
                  </a:lnTo>
                  <a:lnTo>
                    <a:pt x="56123" y="1641579"/>
                  </a:lnTo>
                  <a:lnTo>
                    <a:pt x="70587" y="1685573"/>
                  </a:lnTo>
                  <a:lnTo>
                    <a:pt x="86598" y="1728842"/>
                  </a:lnTo>
                  <a:lnTo>
                    <a:pt x="104122" y="1771352"/>
                  </a:lnTo>
                  <a:lnTo>
                    <a:pt x="123126" y="1813071"/>
                  </a:lnTo>
                  <a:lnTo>
                    <a:pt x="143578" y="1853966"/>
                  </a:lnTo>
                  <a:lnTo>
                    <a:pt x="165444" y="1894005"/>
                  </a:lnTo>
                  <a:lnTo>
                    <a:pt x="188693" y="1933153"/>
                  </a:lnTo>
                  <a:lnTo>
                    <a:pt x="213290" y="1971380"/>
                  </a:lnTo>
                  <a:lnTo>
                    <a:pt x="239204" y="2008651"/>
                  </a:lnTo>
                  <a:lnTo>
                    <a:pt x="266401" y="2044934"/>
                  </a:lnTo>
                  <a:lnTo>
                    <a:pt x="294848" y="2080196"/>
                  </a:lnTo>
                  <a:lnTo>
                    <a:pt x="324514" y="2114405"/>
                  </a:lnTo>
                  <a:lnTo>
                    <a:pt x="355364" y="2147527"/>
                  </a:lnTo>
                  <a:lnTo>
                    <a:pt x="387367" y="2179529"/>
                  </a:lnTo>
                  <a:lnTo>
                    <a:pt x="420489" y="2210380"/>
                  </a:lnTo>
                  <a:lnTo>
                    <a:pt x="454697" y="2240045"/>
                  </a:lnTo>
                  <a:lnTo>
                    <a:pt x="489960" y="2268493"/>
                  </a:lnTo>
                  <a:lnTo>
                    <a:pt x="526243" y="2295690"/>
                  </a:lnTo>
                  <a:lnTo>
                    <a:pt x="563514" y="2321604"/>
                  </a:lnTo>
                  <a:lnTo>
                    <a:pt x="601740" y="2346201"/>
                  </a:lnTo>
                  <a:lnTo>
                    <a:pt x="640889" y="2369449"/>
                  </a:lnTo>
                  <a:lnTo>
                    <a:pt x="680927" y="2391316"/>
                  </a:lnTo>
                  <a:lnTo>
                    <a:pt x="721822" y="2411768"/>
                  </a:lnTo>
                  <a:lnTo>
                    <a:pt x="763542" y="2430772"/>
                  </a:lnTo>
                  <a:lnTo>
                    <a:pt x="806052" y="2448296"/>
                  </a:lnTo>
                  <a:lnTo>
                    <a:pt x="849320" y="2464306"/>
                  </a:lnTo>
                  <a:lnTo>
                    <a:pt x="893314" y="2478771"/>
                  </a:lnTo>
                  <a:lnTo>
                    <a:pt x="938001" y="2491657"/>
                  </a:lnTo>
                  <a:lnTo>
                    <a:pt x="983348" y="2502931"/>
                  </a:lnTo>
                  <a:lnTo>
                    <a:pt x="1029322" y="2512561"/>
                  </a:lnTo>
                  <a:lnTo>
                    <a:pt x="1075889" y="2520513"/>
                  </a:lnTo>
                  <a:lnTo>
                    <a:pt x="1123019" y="2526756"/>
                  </a:lnTo>
                  <a:lnTo>
                    <a:pt x="1170677" y="2531255"/>
                  </a:lnTo>
                  <a:lnTo>
                    <a:pt x="1218830" y="2533979"/>
                  </a:lnTo>
                  <a:lnTo>
                    <a:pt x="1267447" y="2534894"/>
                  </a:lnTo>
                  <a:lnTo>
                    <a:pt x="1316063" y="2533979"/>
                  </a:lnTo>
                  <a:lnTo>
                    <a:pt x="1364215" y="2531255"/>
                  </a:lnTo>
                  <a:lnTo>
                    <a:pt x="1411873" y="2526756"/>
                  </a:lnTo>
                  <a:lnTo>
                    <a:pt x="1459001" y="2520513"/>
                  </a:lnTo>
                  <a:lnTo>
                    <a:pt x="1505569" y="2512561"/>
                  </a:lnTo>
                  <a:lnTo>
                    <a:pt x="1551542" y="2502931"/>
                  </a:lnTo>
                  <a:lnTo>
                    <a:pt x="1596888" y="2491657"/>
                  </a:lnTo>
                  <a:lnTo>
                    <a:pt x="1641574" y="2478771"/>
                  </a:lnTo>
                  <a:lnTo>
                    <a:pt x="1685568" y="2464306"/>
                  </a:lnTo>
                  <a:lnTo>
                    <a:pt x="1728837" y="2448296"/>
                  </a:lnTo>
                  <a:lnTo>
                    <a:pt x="1771347" y="2430772"/>
                  </a:lnTo>
                  <a:lnTo>
                    <a:pt x="1813066" y="2411768"/>
                  </a:lnTo>
                  <a:lnTo>
                    <a:pt x="1853961" y="2391316"/>
                  </a:lnTo>
                  <a:lnTo>
                    <a:pt x="1893999" y="2369449"/>
                  </a:lnTo>
                  <a:lnTo>
                    <a:pt x="1933148" y="2346201"/>
                  </a:lnTo>
                  <a:lnTo>
                    <a:pt x="1971374" y="2321604"/>
                  </a:lnTo>
                  <a:lnTo>
                    <a:pt x="2008645" y="2295690"/>
                  </a:lnTo>
                  <a:lnTo>
                    <a:pt x="2044929" y="2268493"/>
                  </a:lnTo>
                  <a:lnTo>
                    <a:pt x="2080191" y="2240045"/>
                  </a:lnTo>
                  <a:lnTo>
                    <a:pt x="2114400" y="2210380"/>
                  </a:lnTo>
                  <a:lnTo>
                    <a:pt x="2147522" y="2179529"/>
                  </a:lnTo>
                  <a:lnTo>
                    <a:pt x="2179525" y="2147527"/>
                  </a:lnTo>
                  <a:lnTo>
                    <a:pt x="2210375" y="2114405"/>
                  </a:lnTo>
                  <a:lnTo>
                    <a:pt x="2240041" y="2080196"/>
                  </a:lnTo>
                  <a:lnTo>
                    <a:pt x="2268489" y="2044934"/>
                  </a:lnTo>
                  <a:lnTo>
                    <a:pt x="2295686" y="2008651"/>
                  </a:lnTo>
                  <a:lnTo>
                    <a:pt x="2321600" y="1971380"/>
                  </a:lnTo>
                  <a:lnTo>
                    <a:pt x="2346198" y="1933153"/>
                  </a:lnTo>
                  <a:lnTo>
                    <a:pt x="2369447" y="1894005"/>
                  </a:lnTo>
                  <a:lnTo>
                    <a:pt x="2391313" y="1853966"/>
                  </a:lnTo>
                  <a:lnTo>
                    <a:pt x="2411765" y="1813071"/>
                  </a:lnTo>
                  <a:lnTo>
                    <a:pt x="2430770" y="1771352"/>
                  </a:lnTo>
                  <a:lnTo>
                    <a:pt x="2448294" y="1728842"/>
                  </a:lnTo>
                  <a:lnTo>
                    <a:pt x="2464305" y="1685573"/>
                  </a:lnTo>
                  <a:lnTo>
                    <a:pt x="2478770" y="1641579"/>
                  </a:lnTo>
                  <a:lnTo>
                    <a:pt x="2491656" y="1596892"/>
                  </a:lnTo>
                  <a:lnTo>
                    <a:pt x="2502930" y="1551546"/>
                  </a:lnTo>
                  <a:lnTo>
                    <a:pt x="2512560" y="1505572"/>
                  </a:lnTo>
                  <a:lnTo>
                    <a:pt x="2520513" y="1459004"/>
                  </a:lnTo>
                  <a:lnTo>
                    <a:pt x="2526755" y="1411875"/>
                  </a:lnTo>
                  <a:lnTo>
                    <a:pt x="2531255" y="1364217"/>
                  </a:lnTo>
                  <a:lnTo>
                    <a:pt x="2533979" y="1316063"/>
                  </a:lnTo>
                  <a:lnTo>
                    <a:pt x="2534894" y="1267447"/>
                  </a:lnTo>
                  <a:lnTo>
                    <a:pt x="2533979" y="1218831"/>
                  </a:lnTo>
                  <a:lnTo>
                    <a:pt x="2531255" y="1170678"/>
                  </a:lnTo>
                  <a:lnTo>
                    <a:pt x="2526755" y="1123021"/>
                  </a:lnTo>
                  <a:lnTo>
                    <a:pt x="2520513" y="1075892"/>
                  </a:lnTo>
                  <a:lnTo>
                    <a:pt x="2512560" y="1029325"/>
                  </a:lnTo>
                  <a:lnTo>
                    <a:pt x="2502930" y="983352"/>
                  </a:lnTo>
                  <a:lnTo>
                    <a:pt x="2491656" y="938006"/>
                  </a:lnTo>
                  <a:lnTo>
                    <a:pt x="2478770" y="893319"/>
                  </a:lnTo>
                  <a:lnTo>
                    <a:pt x="2464305" y="849325"/>
                  </a:lnTo>
                  <a:lnTo>
                    <a:pt x="2448294" y="806057"/>
                  </a:lnTo>
                  <a:lnTo>
                    <a:pt x="2430770" y="763547"/>
                  </a:lnTo>
                  <a:lnTo>
                    <a:pt x="2411765" y="721828"/>
                  </a:lnTo>
                  <a:lnTo>
                    <a:pt x="2391313" y="680933"/>
                  </a:lnTo>
                  <a:lnTo>
                    <a:pt x="2369447" y="640895"/>
                  </a:lnTo>
                  <a:lnTo>
                    <a:pt x="2346198" y="601746"/>
                  </a:lnTo>
                  <a:lnTo>
                    <a:pt x="2321600" y="563519"/>
                  </a:lnTo>
                  <a:lnTo>
                    <a:pt x="2295686" y="526248"/>
                  </a:lnTo>
                  <a:lnTo>
                    <a:pt x="2268489" y="489965"/>
                  </a:lnTo>
                  <a:lnTo>
                    <a:pt x="2240041" y="454703"/>
                  </a:lnTo>
                  <a:lnTo>
                    <a:pt x="2210375" y="420494"/>
                  </a:lnTo>
                  <a:lnTo>
                    <a:pt x="2179525" y="387372"/>
                  </a:lnTo>
                  <a:lnTo>
                    <a:pt x="2147522" y="355369"/>
                  </a:lnTo>
                  <a:lnTo>
                    <a:pt x="2114400" y="324518"/>
                  </a:lnTo>
                  <a:lnTo>
                    <a:pt x="2080191" y="294853"/>
                  </a:lnTo>
                  <a:lnTo>
                    <a:pt x="2044929" y="266405"/>
                  </a:lnTo>
                  <a:lnTo>
                    <a:pt x="2008645" y="239207"/>
                  </a:lnTo>
                  <a:lnTo>
                    <a:pt x="1971374" y="213293"/>
                  </a:lnTo>
                  <a:lnTo>
                    <a:pt x="1933148" y="188696"/>
                  </a:lnTo>
                  <a:lnTo>
                    <a:pt x="1893999" y="165447"/>
                  </a:lnTo>
                  <a:lnTo>
                    <a:pt x="1853961" y="143580"/>
                  </a:lnTo>
                  <a:lnTo>
                    <a:pt x="1813066" y="123128"/>
                  </a:lnTo>
                  <a:lnTo>
                    <a:pt x="1771347" y="104124"/>
                  </a:lnTo>
                  <a:lnTo>
                    <a:pt x="1728837" y="86600"/>
                  </a:lnTo>
                  <a:lnTo>
                    <a:pt x="1685568" y="70589"/>
                  </a:lnTo>
                  <a:lnTo>
                    <a:pt x="1641574" y="56124"/>
                  </a:lnTo>
                  <a:lnTo>
                    <a:pt x="1596888" y="43238"/>
                  </a:lnTo>
                  <a:lnTo>
                    <a:pt x="1551542" y="31963"/>
                  </a:lnTo>
                  <a:lnTo>
                    <a:pt x="1505569" y="22333"/>
                  </a:lnTo>
                  <a:lnTo>
                    <a:pt x="1459001" y="14381"/>
                  </a:lnTo>
                  <a:lnTo>
                    <a:pt x="1411873" y="8138"/>
                  </a:lnTo>
                  <a:lnTo>
                    <a:pt x="1364215" y="3639"/>
                  </a:lnTo>
                  <a:lnTo>
                    <a:pt x="1316063" y="915"/>
                  </a:lnTo>
                  <a:lnTo>
                    <a:pt x="1267447" y="0"/>
                  </a:lnTo>
                  <a:close/>
                </a:path>
              </a:pathLst>
            </a:custGeom>
            <a:solidFill>
              <a:srgbClr val="77BC0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36" name="object 43">
              <a:extLst>
                <a:ext uri="{FF2B5EF4-FFF2-40B4-BE49-F238E27FC236}">
                  <a16:creationId xmlns:a16="http://schemas.microsoft.com/office/drawing/2014/main" id="{EC75FC72-7092-4160-9AF7-A8C8E98D95B1}"/>
                </a:ext>
              </a:extLst>
            </p:cNvPr>
            <p:cNvSpPr/>
            <p:nvPr/>
          </p:nvSpPr>
          <p:spPr>
            <a:xfrm>
              <a:off x="12865612" y="8427783"/>
              <a:ext cx="2087245" cy="2087245"/>
            </a:xfrm>
            <a:custGeom>
              <a:avLst/>
              <a:gdLst/>
              <a:ahLst/>
              <a:cxnLst/>
              <a:rect l="l" t="t" r="r" b="b"/>
              <a:pathLst>
                <a:path w="2087244" h="2087245">
                  <a:moveTo>
                    <a:pt x="1043355" y="0"/>
                  </a:moveTo>
                  <a:lnTo>
                    <a:pt x="995596" y="1073"/>
                  </a:lnTo>
                  <a:lnTo>
                    <a:pt x="948388" y="4263"/>
                  </a:lnTo>
                  <a:lnTo>
                    <a:pt x="901777" y="9524"/>
                  </a:lnTo>
                  <a:lnTo>
                    <a:pt x="855809" y="16810"/>
                  </a:lnTo>
                  <a:lnTo>
                    <a:pt x="810530" y="26073"/>
                  </a:lnTo>
                  <a:lnTo>
                    <a:pt x="765987" y="37270"/>
                  </a:lnTo>
                  <a:lnTo>
                    <a:pt x="722226" y="50352"/>
                  </a:lnTo>
                  <a:lnTo>
                    <a:pt x="679292" y="65275"/>
                  </a:lnTo>
                  <a:lnTo>
                    <a:pt x="637231" y="81992"/>
                  </a:lnTo>
                  <a:lnTo>
                    <a:pt x="596090" y="100458"/>
                  </a:lnTo>
                  <a:lnTo>
                    <a:pt x="555914" y="120625"/>
                  </a:lnTo>
                  <a:lnTo>
                    <a:pt x="516750" y="142449"/>
                  </a:lnTo>
                  <a:lnTo>
                    <a:pt x="478644" y="165883"/>
                  </a:lnTo>
                  <a:lnTo>
                    <a:pt x="441641" y="190881"/>
                  </a:lnTo>
                  <a:lnTo>
                    <a:pt x="405788" y="217397"/>
                  </a:lnTo>
                  <a:lnTo>
                    <a:pt x="371131" y="245385"/>
                  </a:lnTo>
                  <a:lnTo>
                    <a:pt x="337716" y="274799"/>
                  </a:lnTo>
                  <a:lnTo>
                    <a:pt x="305588" y="305593"/>
                  </a:lnTo>
                  <a:lnTo>
                    <a:pt x="274795" y="337721"/>
                  </a:lnTo>
                  <a:lnTo>
                    <a:pt x="245381" y="371137"/>
                  </a:lnTo>
                  <a:lnTo>
                    <a:pt x="217393" y="405794"/>
                  </a:lnTo>
                  <a:lnTo>
                    <a:pt x="190878" y="441647"/>
                  </a:lnTo>
                  <a:lnTo>
                    <a:pt x="165880" y="478650"/>
                  </a:lnTo>
                  <a:lnTo>
                    <a:pt x="142446" y="516756"/>
                  </a:lnTo>
                  <a:lnTo>
                    <a:pt x="120623" y="555920"/>
                  </a:lnTo>
                  <a:lnTo>
                    <a:pt x="100456" y="596095"/>
                  </a:lnTo>
                  <a:lnTo>
                    <a:pt x="81991" y="637236"/>
                  </a:lnTo>
                  <a:lnTo>
                    <a:pt x="65274" y="679297"/>
                  </a:lnTo>
                  <a:lnTo>
                    <a:pt x="50351" y="722231"/>
                  </a:lnTo>
                  <a:lnTo>
                    <a:pt x="37269" y="765992"/>
                  </a:lnTo>
                  <a:lnTo>
                    <a:pt x="26073" y="810534"/>
                  </a:lnTo>
                  <a:lnTo>
                    <a:pt x="16809" y="855812"/>
                  </a:lnTo>
                  <a:lnTo>
                    <a:pt x="9524" y="901779"/>
                  </a:lnTo>
                  <a:lnTo>
                    <a:pt x="4263" y="948389"/>
                  </a:lnTo>
                  <a:lnTo>
                    <a:pt x="1073" y="995597"/>
                  </a:lnTo>
                  <a:lnTo>
                    <a:pt x="0" y="1043355"/>
                  </a:lnTo>
                  <a:lnTo>
                    <a:pt x="1073" y="1091114"/>
                  </a:lnTo>
                  <a:lnTo>
                    <a:pt x="4263" y="1138321"/>
                  </a:lnTo>
                  <a:lnTo>
                    <a:pt x="9524" y="1184931"/>
                  </a:lnTo>
                  <a:lnTo>
                    <a:pt x="16809" y="1230898"/>
                  </a:lnTo>
                  <a:lnTo>
                    <a:pt x="26073" y="1276176"/>
                  </a:lnTo>
                  <a:lnTo>
                    <a:pt x="37269" y="1320718"/>
                  </a:lnTo>
                  <a:lnTo>
                    <a:pt x="50351" y="1364479"/>
                  </a:lnTo>
                  <a:lnTo>
                    <a:pt x="65274" y="1407412"/>
                  </a:lnTo>
                  <a:lnTo>
                    <a:pt x="81991" y="1449472"/>
                  </a:lnTo>
                  <a:lnTo>
                    <a:pt x="100456" y="1490613"/>
                  </a:lnTo>
                  <a:lnTo>
                    <a:pt x="120623" y="1530788"/>
                  </a:lnTo>
                  <a:lnTo>
                    <a:pt x="142446" y="1569951"/>
                  </a:lnTo>
                  <a:lnTo>
                    <a:pt x="165880" y="1608057"/>
                  </a:lnTo>
                  <a:lnTo>
                    <a:pt x="190878" y="1645059"/>
                  </a:lnTo>
                  <a:lnTo>
                    <a:pt x="217393" y="1680912"/>
                  </a:lnTo>
                  <a:lnTo>
                    <a:pt x="245381" y="1715569"/>
                  </a:lnTo>
                  <a:lnTo>
                    <a:pt x="274795" y="1748984"/>
                  </a:lnTo>
                  <a:lnTo>
                    <a:pt x="305588" y="1781111"/>
                  </a:lnTo>
                  <a:lnTo>
                    <a:pt x="337716" y="1811904"/>
                  </a:lnTo>
                  <a:lnTo>
                    <a:pt x="371131" y="1841318"/>
                  </a:lnTo>
                  <a:lnTo>
                    <a:pt x="405788" y="1869305"/>
                  </a:lnTo>
                  <a:lnTo>
                    <a:pt x="441641" y="1895821"/>
                  </a:lnTo>
                  <a:lnTo>
                    <a:pt x="478644" y="1920818"/>
                  </a:lnTo>
                  <a:lnTo>
                    <a:pt x="516750" y="1944252"/>
                  </a:lnTo>
                  <a:lnTo>
                    <a:pt x="555914" y="1966075"/>
                  </a:lnTo>
                  <a:lnTo>
                    <a:pt x="596090" y="1986243"/>
                  </a:lnTo>
                  <a:lnTo>
                    <a:pt x="637231" y="2004708"/>
                  </a:lnTo>
                  <a:lnTo>
                    <a:pt x="679292" y="2021424"/>
                  </a:lnTo>
                  <a:lnTo>
                    <a:pt x="722226" y="2036347"/>
                  </a:lnTo>
                  <a:lnTo>
                    <a:pt x="765987" y="2049429"/>
                  </a:lnTo>
                  <a:lnTo>
                    <a:pt x="810530" y="2060625"/>
                  </a:lnTo>
                  <a:lnTo>
                    <a:pt x="855809" y="2069889"/>
                  </a:lnTo>
                  <a:lnTo>
                    <a:pt x="901777" y="2077174"/>
                  </a:lnTo>
                  <a:lnTo>
                    <a:pt x="948388" y="2082435"/>
                  </a:lnTo>
                  <a:lnTo>
                    <a:pt x="995596" y="2085625"/>
                  </a:lnTo>
                  <a:lnTo>
                    <a:pt x="1043355" y="2086698"/>
                  </a:lnTo>
                  <a:lnTo>
                    <a:pt x="1091114" y="2085625"/>
                  </a:lnTo>
                  <a:lnTo>
                    <a:pt x="1138321" y="2082435"/>
                  </a:lnTo>
                  <a:lnTo>
                    <a:pt x="1184931" y="2077174"/>
                  </a:lnTo>
                  <a:lnTo>
                    <a:pt x="1230898" y="2069889"/>
                  </a:lnTo>
                  <a:lnTo>
                    <a:pt x="1276176" y="2060625"/>
                  </a:lnTo>
                  <a:lnTo>
                    <a:pt x="1320718" y="2049429"/>
                  </a:lnTo>
                  <a:lnTo>
                    <a:pt x="1364479" y="2036347"/>
                  </a:lnTo>
                  <a:lnTo>
                    <a:pt x="1407412" y="2021424"/>
                  </a:lnTo>
                  <a:lnTo>
                    <a:pt x="1449472" y="2004708"/>
                  </a:lnTo>
                  <a:lnTo>
                    <a:pt x="1490613" y="1986243"/>
                  </a:lnTo>
                  <a:lnTo>
                    <a:pt x="1530788" y="1966075"/>
                  </a:lnTo>
                  <a:lnTo>
                    <a:pt x="1569951" y="1944252"/>
                  </a:lnTo>
                  <a:lnTo>
                    <a:pt x="1608057" y="1920818"/>
                  </a:lnTo>
                  <a:lnTo>
                    <a:pt x="1645059" y="1895821"/>
                  </a:lnTo>
                  <a:lnTo>
                    <a:pt x="1680912" y="1869305"/>
                  </a:lnTo>
                  <a:lnTo>
                    <a:pt x="1715569" y="1841318"/>
                  </a:lnTo>
                  <a:lnTo>
                    <a:pt x="1748984" y="1811904"/>
                  </a:lnTo>
                  <a:lnTo>
                    <a:pt x="1781111" y="1781111"/>
                  </a:lnTo>
                  <a:lnTo>
                    <a:pt x="1811904" y="1748984"/>
                  </a:lnTo>
                  <a:lnTo>
                    <a:pt x="1841318" y="1715569"/>
                  </a:lnTo>
                  <a:lnTo>
                    <a:pt x="1869305" y="1680912"/>
                  </a:lnTo>
                  <a:lnTo>
                    <a:pt x="1895821" y="1645059"/>
                  </a:lnTo>
                  <a:lnTo>
                    <a:pt x="1920818" y="1608057"/>
                  </a:lnTo>
                  <a:lnTo>
                    <a:pt x="1944252" y="1569951"/>
                  </a:lnTo>
                  <a:lnTo>
                    <a:pt x="1966075" y="1530788"/>
                  </a:lnTo>
                  <a:lnTo>
                    <a:pt x="1986243" y="1490613"/>
                  </a:lnTo>
                  <a:lnTo>
                    <a:pt x="2004708" y="1449472"/>
                  </a:lnTo>
                  <a:lnTo>
                    <a:pt x="2021424" y="1407412"/>
                  </a:lnTo>
                  <a:lnTo>
                    <a:pt x="2036347" y="1364479"/>
                  </a:lnTo>
                  <a:lnTo>
                    <a:pt x="2049429" y="1320718"/>
                  </a:lnTo>
                  <a:lnTo>
                    <a:pt x="2060625" y="1276176"/>
                  </a:lnTo>
                  <a:lnTo>
                    <a:pt x="2069889" y="1230898"/>
                  </a:lnTo>
                  <a:lnTo>
                    <a:pt x="2077174" y="1184931"/>
                  </a:lnTo>
                  <a:lnTo>
                    <a:pt x="2082435" y="1138321"/>
                  </a:lnTo>
                  <a:lnTo>
                    <a:pt x="2085625" y="1091114"/>
                  </a:lnTo>
                  <a:lnTo>
                    <a:pt x="2086698" y="1043355"/>
                  </a:lnTo>
                  <a:lnTo>
                    <a:pt x="2085625" y="995597"/>
                  </a:lnTo>
                  <a:lnTo>
                    <a:pt x="2082435" y="948389"/>
                  </a:lnTo>
                  <a:lnTo>
                    <a:pt x="2077174" y="901779"/>
                  </a:lnTo>
                  <a:lnTo>
                    <a:pt x="2069889" y="855812"/>
                  </a:lnTo>
                  <a:lnTo>
                    <a:pt x="2060625" y="810534"/>
                  </a:lnTo>
                  <a:lnTo>
                    <a:pt x="2049429" y="765992"/>
                  </a:lnTo>
                  <a:lnTo>
                    <a:pt x="2036347" y="722231"/>
                  </a:lnTo>
                  <a:lnTo>
                    <a:pt x="2021424" y="679297"/>
                  </a:lnTo>
                  <a:lnTo>
                    <a:pt x="2004708" y="637236"/>
                  </a:lnTo>
                  <a:lnTo>
                    <a:pt x="1986243" y="596095"/>
                  </a:lnTo>
                  <a:lnTo>
                    <a:pt x="1966075" y="555920"/>
                  </a:lnTo>
                  <a:lnTo>
                    <a:pt x="1944252" y="516756"/>
                  </a:lnTo>
                  <a:lnTo>
                    <a:pt x="1920818" y="478650"/>
                  </a:lnTo>
                  <a:lnTo>
                    <a:pt x="1895821" y="441647"/>
                  </a:lnTo>
                  <a:lnTo>
                    <a:pt x="1869305" y="405794"/>
                  </a:lnTo>
                  <a:lnTo>
                    <a:pt x="1841318" y="371137"/>
                  </a:lnTo>
                  <a:lnTo>
                    <a:pt x="1811904" y="337721"/>
                  </a:lnTo>
                  <a:lnTo>
                    <a:pt x="1781111" y="305593"/>
                  </a:lnTo>
                  <a:lnTo>
                    <a:pt x="1748984" y="274799"/>
                  </a:lnTo>
                  <a:lnTo>
                    <a:pt x="1715569" y="245385"/>
                  </a:lnTo>
                  <a:lnTo>
                    <a:pt x="1680912" y="217397"/>
                  </a:lnTo>
                  <a:lnTo>
                    <a:pt x="1645059" y="190881"/>
                  </a:lnTo>
                  <a:lnTo>
                    <a:pt x="1608057" y="165883"/>
                  </a:lnTo>
                  <a:lnTo>
                    <a:pt x="1569951" y="142449"/>
                  </a:lnTo>
                  <a:lnTo>
                    <a:pt x="1530788" y="120625"/>
                  </a:lnTo>
                  <a:lnTo>
                    <a:pt x="1490613" y="100458"/>
                  </a:lnTo>
                  <a:lnTo>
                    <a:pt x="1449472" y="81992"/>
                  </a:lnTo>
                  <a:lnTo>
                    <a:pt x="1407412" y="65275"/>
                  </a:lnTo>
                  <a:lnTo>
                    <a:pt x="1364479" y="50352"/>
                  </a:lnTo>
                  <a:lnTo>
                    <a:pt x="1320718" y="37270"/>
                  </a:lnTo>
                  <a:lnTo>
                    <a:pt x="1276176" y="26073"/>
                  </a:lnTo>
                  <a:lnTo>
                    <a:pt x="1230898" y="16810"/>
                  </a:lnTo>
                  <a:lnTo>
                    <a:pt x="1184931" y="9524"/>
                  </a:lnTo>
                  <a:lnTo>
                    <a:pt x="1138321" y="4263"/>
                  </a:lnTo>
                  <a:lnTo>
                    <a:pt x="1091114" y="1073"/>
                  </a:lnTo>
                  <a:lnTo>
                    <a:pt x="1043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37" name="object 44">
              <a:extLst>
                <a:ext uri="{FF2B5EF4-FFF2-40B4-BE49-F238E27FC236}">
                  <a16:creationId xmlns:a16="http://schemas.microsoft.com/office/drawing/2014/main" id="{432A2846-6D75-4F7C-81AE-22C0A8BC5DA2}"/>
                </a:ext>
              </a:extLst>
            </p:cNvPr>
            <p:cNvSpPr/>
            <p:nvPr/>
          </p:nvSpPr>
          <p:spPr>
            <a:xfrm>
              <a:off x="12895644" y="8954389"/>
              <a:ext cx="1741805" cy="589280"/>
            </a:xfrm>
            <a:custGeom>
              <a:avLst/>
              <a:gdLst/>
              <a:ahLst/>
              <a:cxnLst/>
              <a:rect l="l" t="t" r="r" b="b"/>
              <a:pathLst>
                <a:path w="1741805" h="589279">
                  <a:moveTo>
                    <a:pt x="1741385" y="105752"/>
                  </a:moveTo>
                  <a:lnTo>
                    <a:pt x="1733080" y="64592"/>
                  </a:lnTo>
                  <a:lnTo>
                    <a:pt x="1710410" y="30975"/>
                  </a:lnTo>
                  <a:lnTo>
                    <a:pt x="1676793" y="8305"/>
                  </a:lnTo>
                  <a:lnTo>
                    <a:pt x="1635633" y="0"/>
                  </a:lnTo>
                  <a:lnTo>
                    <a:pt x="1399451" y="0"/>
                  </a:lnTo>
                  <a:lnTo>
                    <a:pt x="1358290" y="8305"/>
                  </a:lnTo>
                  <a:lnTo>
                    <a:pt x="1324673" y="30975"/>
                  </a:lnTo>
                  <a:lnTo>
                    <a:pt x="1302004" y="64592"/>
                  </a:lnTo>
                  <a:lnTo>
                    <a:pt x="1293698" y="105752"/>
                  </a:lnTo>
                  <a:lnTo>
                    <a:pt x="1293698" y="210934"/>
                  </a:lnTo>
                  <a:lnTo>
                    <a:pt x="1268183" y="207403"/>
                  </a:lnTo>
                  <a:lnTo>
                    <a:pt x="1201432" y="202641"/>
                  </a:lnTo>
                  <a:lnTo>
                    <a:pt x="1124585" y="200926"/>
                  </a:lnTo>
                  <a:lnTo>
                    <a:pt x="581558" y="200926"/>
                  </a:lnTo>
                  <a:lnTo>
                    <a:pt x="504710" y="202641"/>
                  </a:lnTo>
                  <a:lnTo>
                    <a:pt x="447687" y="206717"/>
                  </a:lnTo>
                  <a:lnTo>
                    <a:pt x="447687" y="105752"/>
                  </a:lnTo>
                  <a:lnTo>
                    <a:pt x="439381" y="64592"/>
                  </a:lnTo>
                  <a:lnTo>
                    <a:pt x="416712" y="30975"/>
                  </a:lnTo>
                  <a:lnTo>
                    <a:pt x="383108" y="8305"/>
                  </a:lnTo>
                  <a:lnTo>
                    <a:pt x="341934" y="0"/>
                  </a:lnTo>
                  <a:lnTo>
                    <a:pt x="105752" y="0"/>
                  </a:lnTo>
                  <a:lnTo>
                    <a:pt x="64592" y="8305"/>
                  </a:lnTo>
                  <a:lnTo>
                    <a:pt x="30988" y="30975"/>
                  </a:lnTo>
                  <a:lnTo>
                    <a:pt x="8318" y="64592"/>
                  </a:lnTo>
                  <a:lnTo>
                    <a:pt x="0" y="105752"/>
                  </a:lnTo>
                  <a:lnTo>
                    <a:pt x="0" y="482930"/>
                  </a:lnTo>
                  <a:lnTo>
                    <a:pt x="8318" y="524090"/>
                  </a:lnTo>
                  <a:lnTo>
                    <a:pt x="30988" y="557707"/>
                  </a:lnTo>
                  <a:lnTo>
                    <a:pt x="64592" y="580377"/>
                  </a:lnTo>
                  <a:lnTo>
                    <a:pt x="105752" y="588683"/>
                  </a:lnTo>
                  <a:lnTo>
                    <a:pt x="341934" y="588683"/>
                  </a:lnTo>
                  <a:lnTo>
                    <a:pt x="383108" y="580377"/>
                  </a:lnTo>
                  <a:lnTo>
                    <a:pt x="416712" y="557707"/>
                  </a:lnTo>
                  <a:lnTo>
                    <a:pt x="439381" y="524090"/>
                  </a:lnTo>
                  <a:lnTo>
                    <a:pt x="447687" y="482930"/>
                  </a:lnTo>
                  <a:lnTo>
                    <a:pt x="447687" y="381977"/>
                  </a:lnTo>
                  <a:lnTo>
                    <a:pt x="504710" y="386041"/>
                  </a:lnTo>
                  <a:lnTo>
                    <a:pt x="581558" y="387756"/>
                  </a:lnTo>
                  <a:lnTo>
                    <a:pt x="1124585" y="387756"/>
                  </a:lnTo>
                  <a:lnTo>
                    <a:pt x="1201432" y="386041"/>
                  </a:lnTo>
                  <a:lnTo>
                    <a:pt x="1268183" y="381279"/>
                  </a:lnTo>
                  <a:lnTo>
                    <a:pt x="1293698" y="377761"/>
                  </a:lnTo>
                  <a:lnTo>
                    <a:pt x="1293698" y="482930"/>
                  </a:lnTo>
                  <a:lnTo>
                    <a:pt x="1302004" y="524090"/>
                  </a:lnTo>
                  <a:lnTo>
                    <a:pt x="1324673" y="557707"/>
                  </a:lnTo>
                  <a:lnTo>
                    <a:pt x="1358290" y="580377"/>
                  </a:lnTo>
                  <a:lnTo>
                    <a:pt x="1399451" y="588683"/>
                  </a:lnTo>
                  <a:lnTo>
                    <a:pt x="1635633" y="588683"/>
                  </a:lnTo>
                  <a:lnTo>
                    <a:pt x="1676793" y="580377"/>
                  </a:lnTo>
                  <a:lnTo>
                    <a:pt x="1710410" y="557707"/>
                  </a:lnTo>
                  <a:lnTo>
                    <a:pt x="1733080" y="524090"/>
                  </a:lnTo>
                  <a:lnTo>
                    <a:pt x="1741385" y="482930"/>
                  </a:lnTo>
                  <a:lnTo>
                    <a:pt x="1741385" y="105752"/>
                  </a:lnTo>
                  <a:close/>
                </a:path>
              </a:pathLst>
            </a:custGeom>
            <a:solidFill>
              <a:srgbClr val="FCAD05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38" name="object 45">
              <a:extLst>
                <a:ext uri="{FF2B5EF4-FFF2-40B4-BE49-F238E27FC236}">
                  <a16:creationId xmlns:a16="http://schemas.microsoft.com/office/drawing/2014/main" id="{699F97A8-E672-4CA4-B82E-D965E640A999}"/>
                </a:ext>
              </a:extLst>
            </p:cNvPr>
            <p:cNvSpPr/>
            <p:nvPr/>
          </p:nvSpPr>
          <p:spPr>
            <a:xfrm>
              <a:off x="13166535" y="9460674"/>
              <a:ext cx="1741805" cy="589280"/>
            </a:xfrm>
            <a:custGeom>
              <a:avLst/>
              <a:gdLst/>
              <a:ahLst/>
              <a:cxnLst/>
              <a:rect l="l" t="t" r="r" b="b"/>
              <a:pathLst>
                <a:path w="1741805" h="589279">
                  <a:moveTo>
                    <a:pt x="1741373" y="105752"/>
                  </a:moveTo>
                  <a:lnTo>
                    <a:pt x="1733067" y="64592"/>
                  </a:lnTo>
                  <a:lnTo>
                    <a:pt x="1710397" y="30975"/>
                  </a:lnTo>
                  <a:lnTo>
                    <a:pt x="1676781" y="8318"/>
                  </a:lnTo>
                  <a:lnTo>
                    <a:pt x="1635620" y="0"/>
                  </a:lnTo>
                  <a:lnTo>
                    <a:pt x="1399438" y="0"/>
                  </a:lnTo>
                  <a:lnTo>
                    <a:pt x="1358277" y="8318"/>
                  </a:lnTo>
                  <a:lnTo>
                    <a:pt x="1324660" y="30975"/>
                  </a:lnTo>
                  <a:lnTo>
                    <a:pt x="1302004" y="64592"/>
                  </a:lnTo>
                  <a:lnTo>
                    <a:pt x="1293685" y="105752"/>
                  </a:lnTo>
                  <a:lnTo>
                    <a:pt x="1293685" y="210934"/>
                  </a:lnTo>
                  <a:lnTo>
                    <a:pt x="1268171" y="207403"/>
                  </a:lnTo>
                  <a:lnTo>
                    <a:pt x="1201432" y="202641"/>
                  </a:lnTo>
                  <a:lnTo>
                    <a:pt x="1124572" y="200926"/>
                  </a:lnTo>
                  <a:lnTo>
                    <a:pt x="581545" y="200926"/>
                  </a:lnTo>
                  <a:lnTo>
                    <a:pt x="504698" y="202641"/>
                  </a:lnTo>
                  <a:lnTo>
                    <a:pt x="447687" y="206717"/>
                  </a:lnTo>
                  <a:lnTo>
                    <a:pt x="447687" y="105752"/>
                  </a:lnTo>
                  <a:lnTo>
                    <a:pt x="439369" y="64592"/>
                  </a:lnTo>
                  <a:lnTo>
                    <a:pt x="416712" y="30975"/>
                  </a:lnTo>
                  <a:lnTo>
                    <a:pt x="383095" y="8318"/>
                  </a:lnTo>
                  <a:lnTo>
                    <a:pt x="341934" y="0"/>
                  </a:lnTo>
                  <a:lnTo>
                    <a:pt x="105752" y="0"/>
                  </a:lnTo>
                  <a:lnTo>
                    <a:pt x="64579" y="8318"/>
                  </a:lnTo>
                  <a:lnTo>
                    <a:pt x="30962" y="30975"/>
                  </a:lnTo>
                  <a:lnTo>
                    <a:pt x="8305" y="64592"/>
                  </a:lnTo>
                  <a:lnTo>
                    <a:pt x="0" y="105752"/>
                  </a:lnTo>
                  <a:lnTo>
                    <a:pt x="0" y="482930"/>
                  </a:lnTo>
                  <a:lnTo>
                    <a:pt x="8305" y="524103"/>
                  </a:lnTo>
                  <a:lnTo>
                    <a:pt x="30962" y="557707"/>
                  </a:lnTo>
                  <a:lnTo>
                    <a:pt x="64579" y="580377"/>
                  </a:lnTo>
                  <a:lnTo>
                    <a:pt x="105752" y="588683"/>
                  </a:lnTo>
                  <a:lnTo>
                    <a:pt x="341934" y="588683"/>
                  </a:lnTo>
                  <a:lnTo>
                    <a:pt x="383095" y="580377"/>
                  </a:lnTo>
                  <a:lnTo>
                    <a:pt x="416712" y="557707"/>
                  </a:lnTo>
                  <a:lnTo>
                    <a:pt x="439369" y="524103"/>
                  </a:lnTo>
                  <a:lnTo>
                    <a:pt x="447687" y="482930"/>
                  </a:lnTo>
                  <a:lnTo>
                    <a:pt x="447687" y="381977"/>
                  </a:lnTo>
                  <a:lnTo>
                    <a:pt x="504698" y="386054"/>
                  </a:lnTo>
                  <a:lnTo>
                    <a:pt x="581545" y="387756"/>
                  </a:lnTo>
                  <a:lnTo>
                    <a:pt x="1124572" y="387756"/>
                  </a:lnTo>
                  <a:lnTo>
                    <a:pt x="1201432" y="386054"/>
                  </a:lnTo>
                  <a:lnTo>
                    <a:pt x="1268171" y="381279"/>
                  </a:lnTo>
                  <a:lnTo>
                    <a:pt x="1293685" y="377761"/>
                  </a:lnTo>
                  <a:lnTo>
                    <a:pt x="1293685" y="482930"/>
                  </a:lnTo>
                  <a:lnTo>
                    <a:pt x="1302004" y="524103"/>
                  </a:lnTo>
                  <a:lnTo>
                    <a:pt x="1324660" y="557707"/>
                  </a:lnTo>
                  <a:lnTo>
                    <a:pt x="1358277" y="580377"/>
                  </a:lnTo>
                  <a:lnTo>
                    <a:pt x="1399438" y="588683"/>
                  </a:lnTo>
                  <a:lnTo>
                    <a:pt x="1635620" y="588683"/>
                  </a:lnTo>
                  <a:lnTo>
                    <a:pt x="1676781" y="580377"/>
                  </a:lnTo>
                  <a:lnTo>
                    <a:pt x="1710397" y="557707"/>
                  </a:lnTo>
                  <a:lnTo>
                    <a:pt x="1733067" y="524103"/>
                  </a:lnTo>
                  <a:lnTo>
                    <a:pt x="1741373" y="482930"/>
                  </a:lnTo>
                  <a:lnTo>
                    <a:pt x="1741373" y="105752"/>
                  </a:lnTo>
                  <a:close/>
                </a:path>
              </a:pathLst>
            </a:custGeom>
            <a:solidFill>
              <a:srgbClr val="FFC135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</p:grpSp>
      <p:grpSp>
        <p:nvGrpSpPr>
          <p:cNvPr id="39" name="object 33">
            <a:extLst>
              <a:ext uri="{FF2B5EF4-FFF2-40B4-BE49-F238E27FC236}">
                <a16:creationId xmlns:a16="http://schemas.microsoft.com/office/drawing/2014/main" id="{01C1F0F4-E504-4394-959D-97A7C4C6C167}"/>
              </a:ext>
            </a:extLst>
          </p:cNvPr>
          <p:cNvGrpSpPr/>
          <p:nvPr/>
        </p:nvGrpSpPr>
        <p:grpSpPr>
          <a:xfrm>
            <a:off x="6127036" y="1876090"/>
            <a:ext cx="2888742" cy="2888742"/>
            <a:chOff x="9019993" y="8203686"/>
            <a:chExt cx="2576830" cy="2576830"/>
          </a:xfrm>
        </p:grpSpPr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27A0DB8F-274E-43CB-942E-4B94E05B885C}"/>
                </a:ext>
              </a:extLst>
            </p:cNvPr>
            <p:cNvSpPr/>
            <p:nvPr/>
          </p:nvSpPr>
          <p:spPr>
            <a:xfrm>
              <a:off x="9019993" y="8203686"/>
              <a:ext cx="2576830" cy="2576830"/>
            </a:xfrm>
            <a:custGeom>
              <a:avLst/>
              <a:gdLst/>
              <a:ahLst/>
              <a:cxnLst/>
              <a:rect l="l" t="t" r="r" b="b"/>
              <a:pathLst>
                <a:path w="2576829" h="2576829">
                  <a:moveTo>
                    <a:pt x="1288300" y="0"/>
                  </a:moveTo>
                  <a:lnTo>
                    <a:pt x="1240002" y="888"/>
                  </a:lnTo>
                  <a:lnTo>
                    <a:pt x="1192153" y="3533"/>
                  </a:lnTo>
                  <a:lnTo>
                    <a:pt x="1144784" y="7904"/>
                  </a:lnTo>
                  <a:lnTo>
                    <a:pt x="1097925" y="13968"/>
                  </a:lnTo>
                  <a:lnTo>
                    <a:pt x="1051609" y="21696"/>
                  </a:lnTo>
                  <a:lnTo>
                    <a:pt x="1005866" y="31055"/>
                  </a:lnTo>
                  <a:lnTo>
                    <a:pt x="960727" y="42015"/>
                  </a:lnTo>
                  <a:lnTo>
                    <a:pt x="916223" y="54545"/>
                  </a:lnTo>
                  <a:lnTo>
                    <a:pt x="872387" y="68614"/>
                  </a:lnTo>
                  <a:lnTo>
                    <a:pt x="829247" y="84189"/>
                  </a:lnTo>
                  <a:lnTo>
                    <a:pt x="786837" y="101241"/>
                  </a:lnTo>
                  <a:lnTo>
                    <a:pt x="745187" y="119738"/>
                  </a:lnTo>
                  <a:lnTo>
                    <a:pt x="704328" y="139649"/>
                  </a:lnTo>
                  <a:lnTo>
                    <a:pt x="664291" y="160943"/>
                  </a:lnTo>
                  <a:lnTo>
                    <a:pt x="625108" y="183588"/>
                  </a:lnTo>
                  <a:lnTo>
                    <a:pt x="586809" y="207554"/>
                  </a:lnTo>
                  <a:lnTo>
                    <a:pt x="549426" y="232810"/>
                  </a:lnTo>
                  <a:lnTo>
                    <a:pt x="512989" y="259323"/>
                  </a:lnTo>
                  <a:lnTo>
                    <a:pt x="477531" y="287064"/>
                  </a:lnTo>
                  <a:lnTo>
                    <a:pt x="443082" y="316000"/>
                  </a:lnTo>
                  <a:lnTo>
                    <a:pt x="409673" y="346102"/>
                  </a:lnTo>
                  <a:lnTo>
                    <a:pt x="377336" y="377337"/>
                  </a:lnTo>
                  <a:lnTo>
                    <a:pt x="346101" y="409675"/>
                  </a:lnTo>
                  <a:lnTo>
                    <a:pt x="315999" y="443084"/>
                  </a:lnTo>
                  <a:lnTo>
                    <a:pt x="287063" y="477533"/>
                  </a:lnTo>
                  <a:lnTo>
                    <a:pt x="259322" y="512992"/>
                  </a:lnTo>
                  <a:lnTo>
                    <a:pt x="232809" y="549429"/>
                  </a:lnTo>
                  <a:lnTo>
                    <a:pt x="207554" y="586812"/>
                  </a:lnTo>
                  <a:lnTo>
                    <a:pt x="183588" y="625111"/>
                  </a:lnTo>
                  <a:lnTo>
                    <a:pt x="160943" y="664295"/>
                  </a:lnTo>
                  <a:lnTo>
                    <a:pt x="139649" y="704332"/>
                  </a:lnTo>
                  <a:lnTo>
                    <a:pt x="119738" y="745192"/>
                  </a:lnTo>
                  <a:lnTo>
                    <a:pt x="101241" y="786842"/>
                  </a:lnTo>
                  <a:lnTo>
                    <a:pt x="84189" y="829253"/>
                  </a:lnTo>
                  <a:lnTo>
                    <a:pt x="68614" y="872393"/>
                  </a:lnTo>
                  <a:lnTo>
                    <a:pt x="54545" y="916230"/>
                  </a:lnTo>
                  <a:lnTo>
                    <a:pt x="42015" y="960734"/>
                  </a:lnTo>
                  <a:lnTo>
                    <a:pt x="31055" y="1005874"/>
                  </a:lnTo>
                  <a:lnTo>
                    <a:pt x="21696" y="1051618"/>
                  </a:lnTo>
                  <a:lnTo>
                    <a:pt x="13968" y="1097935"/>
                  </a:lnTo>
                  <a:lnTo>
                    <a:pt x="7904" y="1144794"/>
                  </a:lnTo>
                  <a:lnTo>
                    <a:pt x="3533" y="1192164"/>
                  </a:lnTo>
                  <a:lnTo>
                    <a:pt x="888" y="1240014"/>
                  </a:lnTo>
                  <a:lnTo>
                    <a:pt x="0" y="1288313"/>
                  </a:lnTo>
                  <a:lnTo>
                    <a:pt x="888" y="1336612"/>
                  </a:lnTo>
                  <a:lnTo>
                    <a:pt x="3533" y="1384461"/>
                  </a:lnTo>
                  <a:lnTo>
                    <a:pt x="7904" y="1431832"/>
                  </a:lnTo>
                  <a:lnTo>
                    <a:pt x="13968" y="1478691"/>
                  </a:lnTo>
                  <a:lnTo>
                    <a:pt x="21696" y="1525008"/>
                  </a:lnTo>
                  <a:lnTo>
                    <a:pt x="31055" y="1570752"/>
                  </a:lnTo>
                  <a:lnTo>
                    <a:pt x="42015" y="1615891"/>
                  </a:lnTo>
                  <a:lnTo>
                    <a:pt x="54545" y="1660395"/>
                  </a:lnTo>
                  <a:lnTo>
                    <a:pt x="68614" y="1704233"/>
                  </a:lnTo>
                  <a:lnTo>
                    <a:pt x="84189" y="1747373"/>
                  </a:lnTo>
                  <a:lnTo>
                    <a:pt x="101241" y="1789783"/>
                  </a:lnTo>
                  <a:lnTo>
                    <a:pt x="119738" y="1831434"/>
                  </a:lnTo>
                  <a:lnTo>
                    <a:pt x="139649" y="1872294"/>
                  </a:lnTo>
                  <a:lnTo>
                    <a:pt x="160943" y="1912331"/>
                  </a:lnTo>
                  <a:lnTo>
                    <a:pt x="183588" y="1951515"/>
                  </a:lnTo>
                  <a:lnTo>
                    <a:pt x="207554" y="1989814"/>
                  </a:lnTo>
                  <a:lnTo>
                    <a:pt x="232809" y="2027197"/>
                  </a:lnTo>
                  <a:lnTo>
                    <a:pt x="259322" y="2063634"/>
                  </a:lnTo>
                  <a:lnTo>
                    <a:pt x="287063" y="2099092"/>
                  </a:lnTo>
                  <a:lnTo>
                    <a:pt x="315999" y="2133542"/>
                  </a:lnTo>
                  <a:lnTo>
                    <a:pt x="346101" y="2166951"/>
                  </a:lnTo>
                  <a:lnTo>
                    <a:pt x="377336" y="2199289"/>
                  </a:lnTo>
                  <a:lnTo>
                    <a:pt x="409673" y="2230524"/>
                  </a:lnTo>
                  <a:lnTo>
                    <a:pt x="443082" y="2260625"/>
                  </a:lnTo>
                  <a:lnTo>
                    <a:pt x="477531" y="2289562"/>
                  </a:lnTo>
                  <a:lnTo>
                    <a:pt x="512989" y="2317303"/>
                  </a:lnTo>
                  <a:lnTo>
                    <a:pt x="549426" y="2343816"/>
                  </a:lnTo>
                  <a:lnTo>
                    <a:pt x="586809" y="2369071"/>
                  </a:lnTo>
                  <a:lnTo>
                    <a:pt x="625108" y="2393037"/>
                  </a:lnTo>
                  <a:lnTo>
                    <a:pt x="664291" y="2415683"/>
                  </a:lnTo>
                  <a:lnTo>
                    <a:pt x="704328" y="2436977"/>
                  </a:lnTo>
                  <a:lnTo>
                    <a:pt x="745187" y="2456887"/>
                  </a:lnTo>
                  <a:lnTo>
                    <a:pt x="786837" y="2475384"/>
                  </a:lnTo>
                  <a:lnTo>
                    <a:pt x="829247" y="2492436"/>
                  </a:lnTo>
                  <a:lnTo>
                    <a:pt x="872387" y="2508012"/>
                  </a:lnTo>
                  <a:lnTo>
                    <a:pt x="916223" y="2522080"/>
                  </a:lnTo>
                  <a:lnTo>
                    <a:pt x="960727" y="2534610"/>
                  </a:lnTo>
                  <a:lnTo>
                    <a:pt x="1005866" y="2545571"/>
                  </a:lnTo>
                  <a:lnTo>
                    <a:pt x="1051609" y="2554930"/>
                  </a:lnTo>
                  <a:lnTo>
                    <a:pt x="1097925" y="2562658"/>
                  </a:lnTo>
                  <a:lnTo>
                    <a:pt x="1144784" y="2568722"/>
                  </a:lnTo>
                  <a:lnTo>
                    <a:pt x="1192153" y="2573093"/>
                  </a:lnTo>
                  <a:lnTo>
                    <a:pt x="1240002" y="2575738"/>
                  </a:lnTo>
                  <a:lnTo>
                    <a:pt x="1288300" y="2576626"/>
                  </a:lnTo>
                  <a:lnTo>
                    <a:pt x="1336599" y="2575738"/>
                  </a:lnTo>
                  <a:lnTo>
                    <a:pt x="1384449" y="2573093"/>
                  </a:lnTo>
                  <a:lnTo>
                    <a:pt x="1431819" y="2568722"/>
                  </a:lnTo>
                  <a:lnTo>
                    <a:pt x="1478678" y="2562658"/>
                  </a:lnTo>
                  <a:lnTo>
                    <a:pt x="1524995" y="2554930"/>
                  </a:lnTo>
                  <a:lnTo>
                    <a:pt x="1570739" y="2545571"/>
                  </a:lnTo>
                  <a:lnTo>
                    <a:pt x="1615879" y="2534610"/>
                  </a:lnTo>
                  <a:lnTo>
                    <a:pt x="1660383" y="2522080"/>
                  </a:lnTo>
                  <a:lnTo>
                    <a:pt x="1704220" y="2508012"/>
                  </a:lnTo>
                  <a:lnTo>
                    <a:pt x="1747360" y="2492436"/>
                  </a:lnTo>
                  <a:lnTo>
                    <a:pt x="1789771" y="2475384"/>
                  </a:lnTo>
                  <a:lnTo>
                    <a:pt x="1831421" y="2456887"/>
                  </a:lnTo>
                  <a:lnTo>
                    <a:pt x="1872281" y="2436977"/>
                  </a:lnTo>
                  <a:lnTo>
                    <a:pt x="1912318" y="2415683"/>
                  </a:lnTo>
                  <a:lnTo>
                    <a:pt x="1951502" y="2393037"/>
                  </a:lnTo>
                  <a:lnTo>
                    <a:pt x="1989801" y="2369071"/>
                  </a:lnTo>
                  <a:lnTo>
                    <a:pt x="2027185" y="2343816"/>
                  </a:lnTo>
                  <a:lnTo>
                    <a:pt x="2063621" y="2317303"/>
                  </a:lnTo>
                  <a:lnTo>
                    <a:pt x="2099080" y="2289562"/>
                  </a:lnTo>
                  <a:lnTo>
                    <a:pt x="2133529" y="2260625"/>
                  </a:lnTo>
                  <a:lnTo>
                    <a:pt x="2166938" y="2230524"/>
                  </a:lnTo>
                  <a:lnTo>
                    <a:pt x="2199276" y="2199289"/>
                  </a:lnTo>
                  <a:lnTo>
                    <a:pt x="2230511" y="2166951"/>
                  </a:lnTo>
                  <a:lnTo>
                    <a:pt x="2260613" y="2133542"/>
                  </a:lnTo>
                  <a:lnTo>
                    <a:pt x="2289549" y="2099092"/>
                  </a:lnTo>
                  <a:lnTo>
                    <a:pt x="2317290" y="2063634"/>
                  </a:lnTo>
                  <a:lnTo>
                    <a:pt x="2343803" y="2027197"/>
                  </a:lnTo>
                  <a:lnTo>
                    <a:pt x="2369059" y="1989814"/>
                  </a:lnTo>
                  <a:lnTo>
                    <a:pt x="2393025" y="1951515"/>
                  </a:lnTo>
                  <a:lnTo>
                    <a:pt x="2415670" y="1912331"/>
                  </a:lnTo>
                  <a:lnTo>
                    <a:pt x="2436964" y="1872294"/>
                  </a:lnTo>
                  <a:lnTo>
                    <a:pt x="2456875" y="1831434"/>
                  </a:lnTo>
                  <a:lnTo>
                    <a:pt x="2475372" y="1789783"/>
                  </a:lnTo>
                  <a:lnTo>
                    <a:pt x="2492424" y="1747373"/>
                  </a:lnTo>
                  <a:lnTo>
                    <a:pt x="2507999" y="1704233"/>
                  </a:lnTo>
                  <a:lnTo>
                    <a:pt x="2522068" y="1660395"/>
                  </a:lnTo>
                  <a:lnTo>
                    <a:pt x="2534598" y="1615891"/>
                  </a:lnTo>
                  <a:lnTo>
                    <a:pt x="2545558" y="1570752"/>
                  </a:lnTo>
                  <a:lnTo>
                    <a:pt x="2554917" y="1525008"/>
                  </a:lnTo>
                  <a:lnTo>
                    <a:pt x="2562645" y="1478691"/>
                  </a:lnTo>
                  <a:lnTo>
                    <a:pt x="2568710" y="1431832"/>
                  </a:lnTo>
                  <a:lnTo>
                    <a:pt x="2573080" y="1384461"/>
                  </a:lnTo>
                  <a:lnTo>
                    <a:pt x="2575725" y="1336612"/>
                  </a:lnTo>
                  <a:lnTo>
                    <a:pt x="2576614" y="1288313"/>
                  </a:lnTo>
                  <a:lnTo>
                    <a:pt x="2575725" y="1240014"/>
                  </a:lnTo>
                  <a:lnTo>
                    <a:pt x="2573080" y="1192164"/>
                  </a:lnTo>
                  <a:lnTo>
                    <a:pt x="2568710" y="1144794"/>
                  </a:lnTo>
                  <a:lnTo>
                    <a:pt x="2562645" y="1097935"/>
                  </a:lnTo>
                  <a:lnTo>
                    <a:pt x="2554917" y="1051618"/>
                  </a:lnTo>
                  <a:lnTo>
                    <a:pt x="2545558" y="1005874"/>
                  </a:lnTo>
                  <a:lnTo>
                    <a:pt x="2534598" y="960734"/>
                  </a:lnTo>
                  <a:lnTo>
                    <a:pt x="2522068" y="916230"/>
                  </a:lnTo>
                  <a:lnTo>
                    <a:pt x="2507999" y="872393"/>
                  </a:lnTo>
                  <a:lnTo>
                    <a:pt x="2492424" y="829253"/>
                  </a:lnTo>
                  <a:lnTo>
                    <a:pt x="2475372" y="786842"/>
                  </a:lnTo>
                  <a:lnTo>
                    <a:pt x="2456875" y="745192"/>
                  </a:lnTo>
                  <a:lnTo>
                    <a:pt x="2436964" y="704332"/>
                  </a:lnTo>
                  <a:lnTo>
                    <a:pt x="2415670" y="664295"/>
                  </a:lnTo>
                  <a:lnTo>
                    <a:pt x="2393025" y="625111"/>
                  </a:lnTo>
                  <a:lnTo>
                    <a:pt x="2369059" y="586812"/>
                  </a:lnTo>
                  <a:lnTo>
                    <a:pt x="2343803" y="549429"/>
                  </a:lnTo>
                  <a:lnTo>
                    <a:pt x="2317290" y="512992"/>
                  </a:lnTo>
                  <a:lnTo>
                    <a:pt x="2289549" y="477533"/>
                  </a:lnTo>
                  <a:lnTo>
                    <a:pt x="2260613" y="443084"/>
                  </a:lnTo>
                  <a:lnTo>
                    <a:pt x="2230511" y="409675"/>
                  </a:lnTo>
                  <a:lnTo>
                    <a:pt x="2199276" y="377337"/>
                  </a:lnTo>
                  <a:lnTo>
                    <a:pt x="2166938" y="346102"/>
                  </a:lnTo>
                  <a:lnTo>
                    <a:pt x="2133529" y="316000"/>
                  </a:lnTo>
                  <a:lnTo>
                    <a:pt x="2099080" y="287064"/>
                  </a:lnTo>
                  <a:lnTo>
                    <a:pt x="2063621" y="259323"/>
                  </a:lnTo>
                  <a:lnTo>
                    <a:pt x="2027185" y="232810"/>
                  </a:lnTo>
                  <a:lnTo>
                    <a:pt x="1989801" y="207554"/>
                  </a:lnTo>
                  <a:lnTo>
                    <a:pt x="1951502" y="183588"/>
                  </a:lnTo>
                  <a:lnTo>
                    <a:pt x="1912318" y="160943"/>
                  </a:lnTo>
                  <a:lnTo>
                    <a:pt x="1872281" y="139649"/>
                  </a:lnTo>
                  <a:lnTo>
                    <a:pt x="1831421" y="119738"/>
                  </a:lnTo>
                  <a:lnTo>
                    <a:pt x="1789771" y="101241"/>
                  </a:lnTo>
                  <a:lnTo>
                    <a:pt x="1747360" y="84189"/>
                  </a:lnTo>
                  <a:lnTo>
                    <a:pt x="1704220" y="68614"/>
                  </a:lnTo>
                  <a:lnTo>
                    <a:pt x="1660383" y="54545"/>
                  </a:lnTo>
                  <a:lnTo>
                    <a:pt x="1615879" y="42015"/>
                  </a:lnTo>
                  <a:lnTo>
                    <a:pt x="1570739" y="31055"/>
                  </a:lnTo>
                  <a:lnTo>
                    <a:pt x="1524995" y="21696"/>
                  </a:lnTo>
                  <a:lnTo>
                    <a:pt x="1478678" y="13968"/>
                  </a:lnTo>
                  <a:lnTo>
                    <a:pt x="1431819" y="7904"/>
                  </a:lnTo>
                  <a:lnTo>
                    <a:pt x="1384449" y="3533"/>
                  </a:lnTo>
                  <a:lnTo>
                    <a:pt x="1336599" y="888"/>
                  </a:lnTo>
                  <a:lnTo>
                    <a:pt x="1288300" y="0"/>
                  </a:lnTo>
                  <a:close/>
                </a:path>
              </a:pathLst>
            </a:custGeom>
            <a:solidFill>
              <a:srgbClr val="77BC0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86542FF2-18AD-49D1-9780-9FDC21D4A0AF}"/>
                </a:ext>
              </a:extLst>
            </p:cNvPr>
            <p:cNvSpPr/>
            <p:nvPr/>
          </p:nvSpPr>
          <p:spPr>
            <a:xfrm>
              <a:off x="9247779" y="8431486"/>
              <a:ext cx="2121535" cy="2121535"/>
            </a:xfrm>
            <a:custGeom>
              <a:avLst/>
              <a:gdLst/>
              <a:ahLst/>
              <a:cxnLst/>
              <a:rect l="l" t="t" r="r" b="b"/>
              <a:pathLst>
                <a:path w="2121534" h="2121534">
                  <a:moveTo>
                    <a:pt x="1060513" y="0"/>
                  </a:moveTo>
                  <a:lnTo>
                    <a:pt x="1011968" y="1091"/>
                  </a:lnTo>
                  <a:lnTo>
                    <a:pt x="963984" y="4333"/>
                  </a:lnTo>
                  <a:lnTo>
                    <a:pt x="916606" y="9681"/>
                  </a:lnTo>
                  <a:lnTo>
                    <a:pt x="869883" y="17086"/>
                  </a:lnTo>
                  <a:lnTo>
                    <a:pt x="823860" y="26502"/>
                  </a:lnTo>
                  <a:lnTo>
                    <a:pt x="778584" y="37882"/>
                  </a:lnTo>
                  <a:lnTo>
                    <a:pt x="734103" y="51179"/>
                  </a:lnTo>
                  <a:lnTo>
                    <a:pt x="690463" y="66347"/>
                  </a:lnTo>
                  <a:lnTo>
                    <a:pt x="647711" y="83339"/>
                  </a:lnTo>
                  <a:lnTo>
                    <a:pt x="605893" y="102108"/>
                  </a:lnTo>
                  <a:lnTo>
                    <a:pt x="565057" y="122607"/>
                  </a:lnTo>
                  <a:lnTo>
                    <a:pt x="525249" y="144789"/>
                  </a:lnTo>
                  <a:lnTo>
                    <a:pt x="486516" y="168608"/>
                  </a:lnTo>
                  <a:lnTo>
                    <a:pt x="448905" y="194017"/>
                  </a:lnTo>
                  <a:lnTo>
                    <a:pt x="412462" y="220969"/>
                  </a:lnTo>
                  <a:lnTo>
                    <a:pt x="377235" y="249417"/>
                  </a:lnTo>
                  <a:lnTo>
                    <a:pt x="343270" y="279314"/>
                  </a:lnTo>
                  <a:lnTo>
                    <a:pt x="310615" y="310615"/>
                  </a:lnTo>
                  <a:lnTo>
                    <a:pt x="279314" y="343270"/>
                  </a:lnTo>
                  <a:lnTo>
                    <a:pt x="249417" y="377235"/>
                  </a:lnTo>
                  <a:lnTo>
                    <a:pt x="220969" y="412462"/>
                  </a:lnTo>
                  <a:lnTo>
                    <a:pt x="194017" y="448905"/>
                  </a:lnTo>
                  <a:lnTo>
                    <a:pt x="168608" y="486516"/>
                  </a:lnTo>
                  <a:lnTo>
                    <a:pt x="144789" y="525249"/>
                  </a:lnTo>
                  <a:lnTo>
                    <a:pt x="122607" y="565057"/>
                  </a:lnTo>
                  <a:lnTo>
                    <a:pt x="102108" y="605893"/>
                  </a:lnTo>
                  <a:lnTo>
                    <a:pt x="83339" y="647711"/>
                  </a:lnTo>
                  <a:lnTo>
                    <a:pt x="66347" y="690463"/>
                  </a:lnTo>
                  <a:lnTo>
                    <a:pt x="51179" y="734103"/>
                  </a:lnTo>
                  <a:lnTo>
                    <a:pt x="37882" y="778584"/>
                  </a:lnTo>
                  <a:lnTo>
                    <a:pt x="26502" y="823860"/>
                  </a:lnTo>
                  <a:lnTo>
                    <a:pt x="17086" y="869883"/>
                  </a:lnTo>
                  <a:lnTo>
                    <a:pt x="9681" y="916606"/>
                  </a:lnTo>
                  <a:lnTo>
                    <a:pt x="4333" y="963984"/>
                  </a:lnTo>
                  <a:lnTo>
                    <a:pt x="1091" y="1011968"/>
                  </a:lnTo>
                  <a:lnTo>
                    <a:pt x="0" y="1060513"/>
                  </a:lnTo>
                  <a:lnTo>
                    <a:pt x="1091" y="1109058"/>
                  </a:lnTo>
                  <a:lnTo>
                    <a:pt x="4333" y="1157042"/>
                  </a:lnTo>
                  <a:lnTo>
                    <a:pt x="9681" y="1204420"/>
                  </a:lnTo>
                  <a:lnTo>
                    <a:pt x="17086" y="1251144"/>
                  </a:lnTo>
                  <a:lnTo>
                    <a:pt x="26502" y="1297167"/>
                  </a:lnTo>
                  <a:lnTo>
                    <a:pt x="37882" y="1342442"/>
                  </a:lnTo>
                  <a:lnTo>
                    <a:pt x="51179" y="1386924"/>
                  </a:lnTo>
                  <a:lnTo>
                    <a:pt x="66347" y="1430564"/>
                  </a:lnTo>
                  <a:lnTo>
                    <a:pt x="83339" y="1473317"/>
                  </a:lnTo>
                  <a:lnTo>
                    <a:pt x="102108" y="1515135"/>
                  </a:lnTo>
                  <a:lnTo>
                    <a:pt x="122607" y="1555972"/>
                  </a:lnTo>
                  <a:lnTo>
                    <a:pt x="144789" y="1595780"/>
                  </a:lnTo>
                  <a:lnTo>
                    <a:pt x="168608" y="1634514"/>
                  </a:lnTo>
                  <a:lnTo>
                    <a:pt x="194017" y="1672125"/>
                  </a:lnTo>
                  <a:lnTo>
                    <a:pt x="220969" y="1708568"/>
                  </a:lnTo>
                  <a:lnTo>
                    <a:pt x="249417" y="1743796"/>
                  </a:lnTo>
                  <a:lnTo>
                    <a:pt x="279314" y="1777761"/>
                  </a:lnTo>
                  <a:lnTo>
                    <a:pt x="310615" y="1810418"/>
                  </a:lnTo>
                  <a:lnTo>
                    <a:pt x="343270" y="1841718"/>
                  </a:lnTo>
                  <a:lnTo>
                    <a:pt x="377235" y="1871616"/>
                  </a:lnTo>
                  <a:lnTo>
                    <a:pt x="412462" y="1900065"/>
                  </a:lnTo>
                  <a:lnTo>
                    <a:pt x="448905" y="1927017"/>
                  </a:lnTo>
                  <a:lnTo>
                    <a:pt x="486516" y="1952427"/>
                  </a:lnTo>
                  <a:lnTo>
                    <a:pt x="525249" y="1976246"/>
                  </a:lnTo>
                  <a:lnTo>
                    <a:pt x="565057" y="1998429"/>
                  </a:lnTo>
                  <a:lnTo>
                    <a:pt x="605893" y="2018928"/>
                  </a:lnTo>
                  <a:lnTo>
                    <a:pt x="647711" y="2037698"/>
                  </a:lnTo>
                  <a:lnTo>
                    <a:pt x="690463" y="2054690"/>
                  </a:lnTo>
                  <a:lnTo>
                    <a:pt x="734103" y="2069858"/>
                  </a:lnTo>
                  <a:lnTo>
                    <a:pt x="778584" y="2083156"/>
                  </a:lnTo>
                  <a:lnTo>
                    <a:pt x="823860" y="2094536"/>
                  </a:lnTo>
                  <a:lnTo>
                    <a:pt x="869883" y="2103953"/>
                  </a:lnTo>
                  <a:lnTo>
                    <a:pt x="916606" y="2111358"/>
                  </a:lnTo>
                  <a:lnTo>
                    <a:pt x="963984" y="2116705"/>
                  </a:lnTo>
                  <a:lnTo>
                    <a:pt x="1011968" y="2119948"/>
                  </a:lnTo>
                  <a:lnTo>
                    <a:pt x="1060513" y="2121039"/>
                  </a:lnTo>
                  <a:lnTo>
                    <a:pt x="1109058" y="2119948"/>
                  </a:lnTo>
                  <a:lnTo>
                    <a:pt x="1157042" y="2116705"/>
                  </a:lnTo>
                  <a:lnTo>
                    <a:pt x="1204420" y="2111358"/>
                  </a:lnTo>
                  <a:lnTo>
                    <a:pt x="1251144" y="2103953"/>
                  </a:lnTo>
                  <a:lnTo>
                    <a:pt x="1297167" y="2094536"/>
                  </a:lnTo>
                  <a:lnTo>
                    <a:pt x="1342442" y="2083156"/>
                  </a:lnTo>
                  <a:lnTo>
                    <a:pt x="1386924" y="2069858"/>
                  </a:lnTo>
                  <a:lnTo>
                    <a:pt x="1430564" y="2054690"/>
                  </a:lnTo>
                  <a:lnTo>
                    <a:pt x="1473317" y="2037698"/>
                  </a:lnTo>
                  <a:lnTo>
                    <a:pt x="1515135" y="2018928"/>
                  </a:lnTo>
                  <a:lnTo>
                    <a:pt x="1555972" y="1998429"/>
                  </a:lnTo>
                  <a:lnTo>
                    <a:pt x="1595780" y="1976246"/>
                  </a:lnTo>
                  <a:lnTo>
                    <a:pt x="1634514" y="1952427"/>
                  </a:lnTo>
                  <a:lnTo>
                    <a:pt x="1672125" y="1927017"/>
                  </a:lnTo>
                  <a:lnTo>
                    <a:pt x="1708568" y="1900065"/>
                  </a:lnTo>
                  <a:lnTo>
                    <a:pt x="1743796" y="1871616"/>
                  </a:lnTo>
                  <a:lnTo>
                    <a:pt x="1777761" y="1841718"/>
                  </a:lnTo>
                  <a:lnTo>
                    <a:pt x="1810418" y="1810418"/>
                  </a:lnTo>
                  <a:lnTo>
                    <a:pt x="1841718" y="1777761"/>
                  </a:lnTo>
                  <a:lnTo>
                    <a:pt x="1871616" y="1743796"/>
                  </a:lnTo>
                  <a:lnTo>
                    <a:pt x="1900065" y="1708568"/>
                  </a:lnTo>
                  <a:lnTo>
                    <a:pt x="1927017" y="1672125"/>
                  </a:lnTo>
                  <a:lnTo>
                    <a:pt x="1952427" y="1634514"/>
                  </a:lnTo>
                  <a:lnTo>
                    <a:pt x="1976246" y="1595780"/>
                  </a:lnTo>
                  <a:lnTo>
                    <a:pt x="1998429" y="1555972"/>
                  </a:lnTo>
                  <a:lnTo>
                    <a:pt x="2018928" y="1515135"/>
                  </a:lnTo>
                  <a:lnTo>
                    <a:pt x="2037698" y="1473317"/>
                  </a:lnTo>
                  <a:lnTo>
                    <a:pt x="2054690" y="1430564"/>
                  </a:lnTo>
                  <a:lnTo>
                    <a:pt x="2069858" y="1386924"/>
                  </a:lnTo>
                  <a:lnTo>
                    <a:pt x="2083156" y="1342442"/>
                  </a:lnTo>
                  <a:lnTo>
                    <a:pt x="2094536" y="1297167"/>
                  </a:lnTo>
                  <a:lnTo>
                    <a:pt x="2103953" y="1251144"/>
                  </a:lnTo>
                  <a:lnTo>
                    <a:pt x="2111358" y="1204420"/>
                  </a:lnTo>
                  <a:lnTo>
                    <a:pt x="2116705" y="1157042"/>
                  </a:lnTo>
                  <a:lnTo>
                    <a:pt x="2119948" y="1109058"/>
                  </a:lnTo>
                  <a:lnTo>
                    <a:pt x="2121039" y="1060513"/>
                  </a:lnTo>
                  <a:lnTo>
                    <a:pt x="2119948" y="1011968"/>
                  </a:lnTo>
                  <a:lnTo>
                    <a:pt x="2116705" y="963984"/>
                  </a:lnTo>
                  <a:lnTo>
                    <a:pt x="2111358" y="916606"/>
                  </a:lnTo>
                  <a:lnTo>
                    <a:pt x="2103953" y="869883"/>
                  </a:lnTo>
                  <a:lnTo>
                    <a:pt x="2094536" y="823860"/>
                  </a:lnTo>
                  <a:lnTo>
                    <a:pt x="2083156" y="778584"/>
                  </a:lnTo>
                  <a:lnTo>
                    <a:pt x="2069858" y="734103"/>
                  </a:lnTo>
                  <a:lnTo>
                    <a:pt x="2054690" y="690463"/>
                  </a:lnTo>
                  <a:lnTo>
                    <a:pt x="2037698" y="647711"/>
                  </a:lnTo>
                  <a:lnTo>
                    <a:pt x="2018928" y="605893"/>
                  </a:lnTo>
                  <a:lnTo>
                    <a:pt x="1998429" y="565057"/>
                  </a:lnTo>
                  <a:lnTo>
                    <a:pt x="1976246" y="525249"/>
                  </a:lnTo>
                  <a:lnTo>
                    <a:pt x="1952427" y="486516"/>
                  </a:lnTo>
                  <a:lnTo>
                    <a:pt x="1927017" y="448905"/>
                  </a:lnTo>
                  <a:lnTo>
                    <a:pt x="1900065" y="412462"/>
                  </a:lnTo>
                  <a:lnTo>
                    <a:pt x="1871616" y="377235"/>
                  </a:lnTo>
                  <a:lnTo>
                    <a:pt x="1841718" y="343270"/>
                  </a:lnTo>
                  <a:lnTo>
                    <a:pt x="1810418" y="310615"/>
                  </a:lnTo>
                  <a:lnTo>
                    <a:pt x="1777761" y="279314"/>
                  </a:lnTo>
                  <a:lnTo>
                    <a:pt x="1743796" y="249417"/>
                  </a:lnTo>
                  <a:lnTo>
                    <a:pt x="1708568" y="220969"/>
                  </a:lnTo>
                  <a:lnTo>
                    <a:pt x="1672125" y="194017"/>
                  </a:lnTo>
                  <a:lnTo>
                    <a:pt x="1634514" y="168608"/>
                  </a:lnTo>
                  <a:lnTo>
                    <a:pt x="1595780" y="144789"/>
                  </a:lnTo>
                  <a:lnTo>
                    <a:pt x="1555972" y="122607"/>
                  </a:lnTo>
                  <a:lnTo>
                    <a:pt x="1515135" y="102108"/>
                  </a:lnTo>
                  <a:lnTo>
                    <a:pt x="1473317" y="83339"/>
                  </a:lnTo>
                  <a:lnTo>
                    <a:pt x="1430564" y="66347"/>
                  </a:lnTo>
                  <a:lnTo>
                    <a:pt x="1386924" y="51179"/>
                  </a:lnTo>
                  <a:lnTo>
                    <a:pt x="1342442" y="37882"/>
                  </a:lnTo>
                  <a:lnTo>
                    <a:pt x="1297167" y="26502"/>
                  </a:lnTo>
                  <a:lnTo>
                    <a:pt x="1251144" y="17086"/>
                  </a:lnTo>
                  <a:lnTo>
                    <a:pt x="1204420" y="9681"/>
                  </a:lnTo>
                  <a:lnTo>
                    <a:pt x="1157042" y="4333"/>
                  </a:lnTo>
                  <a:lnTo>
                    <a:pt x="1109058" y="1091"/>
                  </a:lnTo>
                  <a:lnTo>
                    <a:pt x="1060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52CC05D2-7E87-44D4-826C-EADB435527A2}"/>
                </a:ext>
              </a:extLst>
            </p:cNvPr>
            <p:cNvSpPr/>
            <p:nvPr/>
          </p:nvSpPr>
          <p:spPr>
            <a:xfrm>
              <a:off x="9964242" y="8801112"/>
              <a:ext cx="738505" cy="676910"/>
            </a:xfrm>
            <a:custGeom>
              <a:avLst/>
              <a:gdLst/>
              <a:ahLst/>
              <a:cxnLst/>
              <a:rect l="l" t="t" r="r" b="b"/>
              <a:pathLst>
                <a:path w="738504" h="676909">
                  <a:moveTo>
                    <a:pt x="167611" y="0"/>
                  </a:moveTo>
                  <a:lnTo>
                    <a:pt x="67268" y="0"/>
                  </a:lnTo>
                  <a:lnTo>
                    <a:pt x="37634" y="8600"/>
                  </a:lnTo>
                  <a:lnTo>
                    <a:pt x="15892" y="32548"/>
                  </a:lnTo>
                  <a:lnTo>
                    <a:pt x="3021" y="69068"/>
                  </a:lnTo>
                  <a:lnTo>
                    <a:pt x="0" y="115380"/>
                  </a:lnTo>
                  <a:lnTo>
                    <a:pt x="7807" y="168706"/>
                  </a:lnTo>
                  <a:lnTo>
                    <a:pt x="97914" y="540626"/>
                  </a:lnTo>
                  <a:lnTo>
                    <a:pt x="115435" y="583544"/>
                  </a:lnTo>
                  <a:lnTo>
                    <a:pt x="144298" y="620816"/>
                  </a:lnTo>
                  <a:lnTo>
                    <a:pt x="181661" y="650207"/>
                  </a:lnTo>
                  <a:lnTo>
                    <a:pt x="224681" y="669480"/>
                  </a:lnTo>
                  <a:lnTo>
                    <a:pt x="270519" y="676402"/>
                  </a:lnTo>
                  <a:lnTo>
                    <a:pt x="442807" y="676402"/>
                  </a:lnTo>
                  <a:lnTo>
                    <a:pt x="490188" y="670325"/>
                  </a:lnTo>
                  <a:lnTo>
                    <a:pt x="535134" y="653176"/>
                  </a:lnTo>
                  <a:lnTo>
                    <a:pt x="575662" y="626575"/>
                  </a:lnTo>
                  <a:lnTo>
                    <a:pt x="609790" y="592143"/>
                  </a:lnTo>
                  <a:lnTo>
                    <a:pt x="635533" y="551502"/>
                  </a:lnTo>
                  <a:lnTo>
                    <a:pt x="650910" y="506272"/>
                  </a:lnTo>
                  <a:lnTo>
                    <a:pt x="738438" y="74676"/>
                  </a:lnTo>
                  <a:lnTo>
                    <a:pt x="738347" y="45605"/>
                  </a:lnTo>
                  <a:lnTo>
                    <a:pt x="726829" y="21869"/>
                  </a:lnTo>
                  <a:lnTo>
                    <a:pt x="705850" y="5867"/>
                  </a:lnTo>
                  <a:lnTo>
                    <a:pt x="677376" y="0"/>
                  </a:lnTo>
                  <a:lnTo>
                    <a:pt x="571255" y="0"/>
                  </a:lnTo>
                </a:path>
              </a:pathLst>
            </a:custGeom>
            <a:ln w="8486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pic>
          <p:nvPicPr>
            <p:cNvPr id="43" name="object 37">
              <a:extLst>
                <a:ext uri="{FF2B5EF4-FFF2-40B4-BE49-F238E27FC236}">
                  <a16:creationId xmlns:a16="http://schemas.microsoft.com/office/drawing/2014/main" id="{52710F02-F3C3-4608-B140-E30A8ECE59FD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0721" y="8756897"/>
              <a:ext cx="117665" cy="83337"/>
            </a:xfrm>
            <a:prstGeom prst="rect">
              <a:avLst/>
            </a:prstGeom>
          </p:spPr>
        </p:pic>
        <p:pic>
          <p:nvPicPr>
            <p:cNvPr id="44" name="object 38">
              <a:extLst>
                <a:ext uri="{FF2B5EF4-FFF2-40B4-BE49-F238E27FC236}">
                  <a16:creationId xmlns:a16="http://schemas.microsoft.com/office/drawing/2014/main" id="{27D354DB-28E9-4B22-98EE-37D470620323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8812" y="8756897"/>
              <a:ext cx="117665" cy="83337"/>
            </a:xfrm>
            <a:prstGeom prst="rect">
              <a:avLst/>
            </a:prstGeom>
          </p:spPr>
        </p:pic>
        <p:sp>
          <p:nvSpPr>
            <p:cNvPr id="45" name="object 39">
              <a:extLst>
                <a:ext uri="{FF2B5EF4-FFF2-40B4-BE49-F238E27FC236}">
                  <a16:creationId xmlns:a16="http://schemas.microsoft.com/office/drawing/2014/main" id="{EB222200-CD1B-45E3-9449-F73ADABB5DDC}"/>
                </a:ext>
              </a:extLst>
            </p:cNvPr>
            <p:cNvSpPr/>
            <p:nvPr/>
          </p:nvSpPr>
          <p:spPr>
            <a:xfrm>
              <a:off x="9838710" y="9467791"/>
              <a:ext cx="507365" cy="863600"/>
            </a:xfrm>
            <a:custGeom>
              <a:avLst/>
              <a:gdLst/>
              <a:ahLst/>
              <a:cxnLst/>
              <a:rect l="l" t="t" r="r" b="b"/>
              <a:pathLst>
                <a:path w="507365" h="863600">
                  <a:moveTo>
                    <a:pt x="2400" y="552272"/>
                  </a:moveTo>
                  <a:lnTo>
                    <a:pt x="0" y="637793"/>
                  </a:lnTo>
                  <a:lnTo>
                    <a:pt x="8061" y="675403"/>
                  </a:lnTo>
                  <a:lnTo>
                    <a:pt x="31840" y="714355"/>
                  </a:lnTo>
                  <a:lnTo>
                    <a:pt x="67728" y="750136"/>
                  </a:lnTo>
                  <a:lnTo>
                    <a:pt x="112115" y="778230"/>
                  </a:lnTo>
                  <a:lnTo>
                    <a:pt x="252425" y="845515"/>
                  </a:lnTo>
                  <a:lnTo>
                    <a:pt x="290082" y="859052"/>
                  </a:lnTo>
                  <a:lnTo>
                    <a:pt x="326025" y="863161"/>
                  </a:lnTo>
                  <a:lnTo>
                    <a:pt x="359857" y="858299"/>
                  </a:lnTo>
                  <a:lnTo>
                    <a:pt x="419617" y="823480"/>
                  </a:lnTo>
                  <a:lnTo>
                    <a:pt x="444755" y="794435"/>
                  </a:lnTo>
                  <a:lnTo>
                    <a:pt x="466206" y="758240"/>
                  </a:lnTo>
                  <a:lnTo>
                    <a:pt x="483577" y="715350"/>
                  </a:lnTo>
                  <a:lnTo>
                    <a:pt x="496473" y="666220"/>
                  </a:lnTo>
                  <a:lnTo>
                    <a:pt x="504500" y="611307"/>
                  </a:lnTo>
                  <a:lnTo>
                    <a:pt x="507263" y="551065"/>
                  </a:lnTo>
                  <a:lnTo>
                    <a:pt x="507263" y="0"/>
                  </a:lnTo>
                </a:path>
              </a:pathLst>
            </a:custGeom>
            <a:ln w="8486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pic>
          <p:nvPicPr>
            <p:cNvPr id="46" name="object 40">
              <a:extLst>
                <a:ext uri="{FF2B5EF4-FFF2-40B4-BE49-F238E27FC236}">
                  <a16:creationId xmlns:a16="http://schemas.microsoft.com/office/drawing/2014/main" id="{4DA796AF-BF10-4081-A6AE-803EEDC91C1F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3214" y="9860008"/>
              <a:ext cx="214503" cy="214490"/>
            </a:xfrm>
            <a:prstGeom prst="rect">
              <a:avLst/>
            </a:prstGeom>
          </p:spPr>
        </p:pic>
      </p:grpSp>
      <p:grpSp>
        <p:nvGrpSpPr>
          <p:cNvPr id="47" name="object 11">
            <a:extLst>
              <a:ext uri="{FF2B5EF4-FFF2-40B4-BE49-F238E27FC236}">
                <a16:creationId xmlns:a16="http://schemas.microsoft.com/office/drawing/2014/main" id="{19F855D9-43C6-4EE2-B369-BC1A435D598A}"/>
              </a:ext>
            </a:extLst>
          </p:cNvPr>
          <p:cNvGrpSpPr/>
          <p:nvPr/>
        </p:nvGrpSpPr>
        <p:grpSpPr>
          <a:xfrm>
            <a:off x="9156505" y="1908648"/>
            <a:ext cx="2888742" cy="2888742"/>
            <a:chOff x="5045652" y="8203684"/>
            <a:chExt cx="2576830" cy="2576830"/>
          </a:xfrm>
        </p:grpSpPr>
        <p:sp>
          <p:nvSpPr>
            <p:cNvPr id="48" name="object 12">
              <a:extLst>
                <a:ext uri="{FF2B5EF4-FFF2-40B4-BE49-F238E27FC236}">
                  <a16:creationId xmlns:a16="http://schemas.microsoft.com/office/drawing/2014/main" id="{9EB7D5EE-CC1C-43EE-9303-843A955AE90D}"/>
                </a:ext>
              </a:extLst>
            </p:cNvPr>
            <p:cNvSpPr/>
            <p:nvPr/>
          </p:nvSpPr>
          <p:spPr>
            <a:xfrm>
              <a:off x="5045652" y="8203684"/>
              <a:ext cx="2576830" cy="2576830"/>
            </a:xfrm>
            <a:custGeom>
              <a:avLst/>
              <a:gdLst/>
              <a:ahLst/>
              <a:cxnLst/>
              <a:rect l="l" t="t" r="r" b="b"/>
              <a:pathLst>
                <a:path w="2576829" h="2576829">
                  <a:moveTo>
                    <a:pt x="1288300" y="0"/>
                  </a:moveTo>
                  <a:lnTo>
                    <a:pt x="1240002" y="888"/>
                  </a:lnTo>
                  <a:lnTo>
                    <a:pt x="1192153" y="3533"/>
                  </a:lnTo>
                  <a:lnTo>
                    <a:pt x="1144784" y="7904"/>
                  </a:lnTo>
                  <a:lnTo>
                    <a:pt x="1097925" y="13968"/>
                  </a:lnTo>
                  <a:lnTo>
                    <a:pt x="1051609" y="21696"/>
                  </a:lnTo>
                  <a:lnTo>
                    <a:pt x="1005866" y="31055"/>
                  </a:lnTo>
                  <a:lnTo>
                    <a:pt x="960727" y="42015"/>
                  </a:lnTo>
                  <a:lnTo>
                    <a:pt x="916223" y="54545"/>
                  </a:lnTo>
                  <a:lnTo>
                    <a:pt x="872387" y="68614"/>
                  </a:lnTo>
                  <a:lnTo>
                    <a:pt x="829247" y="84189"/>
                  </a:lnTo>
                  <a:lnTo>
                    <a:pt x="786837" y="101241"/>
                  </a:lnTo>
                  <a:lnTo>
                    <a:pt x="745187" y="119738"/>
                  </a:lnTo>
                  <a:lnTo>
                    <a:pt x="704328" y="139649"/>
                  </a:lnTo>
                  <a:lnTo>
                    <a:pt x="664291" y="160943"/>
                  </a:lnTo>
                  <a:lnTo>
                    <a:pt x="625108" y="183588"/>
                  </a:lnTo>
                  <a:lnTo>
                    <a:pt x="586809" y="207554"/>
                  </a:lnTo>
                  <a:lnTo>
                    <a:pt x="549426" y="232810"/>
                  </a:lnTo>
                  <a:lnTo>
                    <a:pt x="512989" y="259323"/>
                  </a:lnTo>
                  <a:lnTo>
                    <a:pt x="477531" y="287064"/>
                  </a:lnTo>
                  <a:lnTo>
                    <a:pt x="443082" y="316000"/>
                  </a:lnTo>
                  <a:lnTo>
                    <a:pt x="409673" y="346102"/>
                  </a:lnTo>
                  <a:lnTo>
                    <a:pt x="377336" y="377337"/>
                  </a:lnTo>
                  <a:lnTo>
                    <a:pt x="346101" y="409675"/>
                  </a:lnTo>
                  <a:lnTo>
                    <a:pt x="315999" y="443084"/>
                  </a:lnTo>
                  <a:lnTo>
                    <a:pt x="287063" y="477533"/>
                  </a:lnTo>
                  <a:lnTo>
                    <a:pt x="259322" y="512992"/>
                  </a:lnTo>
                  <a:lnTo>
                    <a:pt x="232809" y="549429"/>
                  </a:lnTo>
                  <a:lnTo>
                    <a:pt x="207554" y="586812"/>
                  </a:lnTo>
                  <a:lnTo>
                    <a:pt x="183588" y="625111"/>
                  </a:lnTo>
                  <a:lnTo>
                    <a:pt x="160943" y="664295"/>
                  </a:lnTo>
                  <a:lnTo>
                    <a:pt x="139649" y="704332"/>
                  </a:lnTo>
                  <a:lnTo>
                    <a:pt x="119738" y="745192"/>
                  </a:lnTo>
                  <a:lnTo>
                    <a:pt x="101241" y="786842"/>
                  </a:lnTo>
                  <a:lnTo>
                    <a:pt x="84189" y="829253"/>
                  </a:lnTo>
                  <a:lnTo>
                    <a:pt x="68614" y="872393"/>
                  </a:lnTo>
                  <a:lnTo>
                    <a:pt x="54545" y="916230"/>
                  </a:lnTo>
                  <a:lnTo>
                    <a:pt x="42015" y="960734"/>
                  </a:lnTo>
                  <a:lnTo>
                    <a:pt x="31055" y="1005874"/>
                  </a:lnTo>
                  <a:lnTo>
                    <a:pt x="21696" y="1051618"/>
                  </a:lnTo>
                  <a:lnTo>
                    <a:pt x="13968" y="1097935"/>
                  </a:lnTo>
                  <a:lnTo>
                    <a:pt x="7904" y="1144794"/>
                  </a:lnTo>
                  <a:lnTo>
                    <a:pt x="3533" y="1192164"/>
                  </a:lnTo>
                  <a:lnTo>
                    <a:pt x="888" y="1240014"/>
                  </a:lnTo>
                  <a:lnTo>
                    <a:pt x="0" y="1288313"/>
                  </a:lnTo>
                  <a:lnTo>
                    <a:pt x="888" y="1336612"/>
                  </a:lnTo>
                  <a:lnTo>
                    <a:pt x="3533" y="1384461"/>
                  </a:lnTo>
                  <a:lnTo>
                    <a:pt x="7904" y="1431832"/>
                  </a:lnTo>
                  <a:lnTo>
                    <a:pt x="13968" y="1478691"/>
                  </a:lnTo>
                  <a:lnTo>
                    <a:pt x="21696" y="1525008"/>
                  </a:lnTo>
                  <a:lnTo>
                    <a:pt x="31055" y="1570752"/>
                  </a:lnTo>
                  <a:lnTo>
                    <a:pt x="42015" y="1615891"/>
                  </a:lnTo>
                  <a:lnTo>
                    <a:pt x="54545" y="1660395"/>
                  </a:lnTo>
                  <a:lnTo>
                    <a:pt x="68614" y="1704233"/>
                  </a:lnTo>
                  <a:lnTo>
                    <a:pt x="84189" y="1747373"/>
                  </a:lnTo>
                  <a:lnTo>
                    <a:pt x="101241" y="1789783"/>
                  </a:lnTo>
                  <a:lnTo>
                    <a:pt x="119738" y="1831434"/>
                  </a:lnTo>
                  <a:lnTo>
                    <a:pt x="139649" y="1872294"/>
                  </a:lnTo>
                  <a:lnTo>
                    <a:pt x="160943" y="1912331"/>
                  </a:lnTo>
                  <a:lnTo>
                    <a:pt x="183588" y="1951515"/>
                  </a:lnTo>
                  <a:lnTo>
                    <a:pt x="207554" y="1989814"/>
                  </a:lnTo>
                  <a:lnTo>
                    <a:pt x="232809" y="2027197"/>
                  </a:lnTo>
                  <a:lnTo>
                    <a:pt x="259322" y="2063634"/>
                  </a:lnTo>
                  <a:lnTo>
                    <a:pt x="287063" y="2099092"/>
                  </a:lnTo>
                  <a:lnTo>
                    <a:pt x="315999" y="2133542"/>
                  </a:lnTo>
                  <a:lnTo>
                    <a:pt x="346101" y="2166951"/>
                  </a:lnTo>
                  <a:lnTo>
                    <a:pt x="377336" y="2199289"/>
                  </a:lnTo>
                  <a:lnTo>
                    <a:pt x="409673" y="2230524"/>
                  </a:lnTo>
                  <a:lnTo>
                    <a:pt x="443082" y="2260625"/>
                  </a:lnTo>
                  <a:lnTo>
                    <a:pt x="477531" y="2289562"/>
                  </a:lnTo>
                  <a:lnTo>
                    <a:pt x="512989" y="2317303"/>
                  </a:lnTo>
                  <a:lnTo>
                    <a:pt x="549426" y="2343816"/>
                  </a:lnTo>
                  <a:lnTo>
                    <a:pt x="586809" y="2369071"/>
                  </a:lnTo>
                  <a:lnTo>
                    <a:pt x="625108" y="2393037"/>
                  </a:lnTo>
                  <a:lnTo>
                    <a:pt x="664291" y="2415683"/>
                  </a:lnTo>
                  <a:lnTo>
                    <a:pt x="704328" y="2436977"/>
                  </a:lnTo>
                  <a:lnTo>
                    <a:pt x="745187" y="2456887"/>
                  </a:lnTo>
                  <a:lnTo>
                    <a:pt x="786837" y="2475384"/>
                  </a:lnTo>
                  <a:lnTo>
                    <a:pt x="829247" y="2492436"/>
                  </a:lnTo>
                  <a:lnTo>
                    <a:pt x="872387" y="2508012"/>
                  </a:lnTo>
                  <a:lnTo>
                    <a:pt x="916223" y="2522080"/>
                  </a:lnTo>
                  <a:lnTo>
                    <a:pt x="960727" y="2534610"/>
                  </a:lnTo>
                  <a:lnTo>
                    <a:pt x="1005866" y="2545571"/>
                  </a:lnTo>
                  <a:lnTo>
                    <a:pt x="1051609" y="2554930"/>
                  </a:lnTo>
                  <a:lnTo>
                    <a:pt x="1097925" y="2562658"/>
                  </a:lnTo>
                  <a:lnTo>
                    <a:pt x="1144784" y="2568722"/>
                  </a:lnTo>
                  <a:lnTo>
                    <a:pt x="1192153" y="2573093"/>
                  </a:lnTo>
                  <a:lnTo>
                    <a:pt x="1240002" y="2575738"/>
                  </a:lnTo>
                  <a:lnTo>
                    <a:pt x="1288300" y="2576626"/>
                  </a:lnTo>
                  <a:lnTo>
                    <a:pt x="1336599" y="2575738"/>
                  </a:lnTo>
                  <a:lnTo>
                    <a:pt x="1384449" y="2573093"/>
                  </a:lnTo>
                  <a:lnTo>
                    <a:pt x="1431819" y="2568722"/>
                  </a:lnTo>
                  <a:lnTo>
                    <a:pt x="1478678" y="2562658"/>
                  </a:lnTo>
                  <a:lnTo>
                    <a:pt x="1524995" y="2554930"/>
                  </a:lnTo>
                  <a:lnTo>
                    <a:pt x="1570739" y="2545571"/>
                  </a:lnTo>
                  <a:lnTo>
                    <a:pt x="1615879" y="2534610"/>
                  </a:lnTo>
                  <a:lnTo>
                    <a:pt x="1660383" y="2522080"/>
                  </a:lnTo>
                  <a:lnTo>
                    <a:pt x="1704220" y="2508012"/>
                  </a:lnTo>
                  <a:lnTo>
                    <a:pt x="1747360" y="2492436"/>
                  </a:lnTo>
                  <a:lnTo>
                    <a:pt x="1789771" y="2475384"/>
                  </a:lnTo>
                  <a:lnTo>
                    <a:pt x="1831421" y="2456887"/>
                  </a:lnTo>
                  <a:lnTo>
                    <a:pt x="1872281" y="2436977"/>
                  </a:lnTo>
                  <a:lnTo>
                    <a:pt x="1912318" y="2415683"/>
                  </a:lnTo>
                  <a:lnTo>
                    <a:pt x="1951502" y="2393037"/>
                  </a:lnTo>
                  <a:lnTo>
                    <a:pt x="1989801" y="2369071"/>
                  </a:lnTo>
                  <a:lnTo>
                    <a:pt x="2027185" y="2343816"/>
                  </a:lnTo>
                  <a:lnTo>
                    <a:pt x="2063621" y="2317303"/>
                  </a:lnTo>
                  <a:lnTo>
                    <a:pt x="2099080" y="2289562"/>
                  </a:lnTo>
                  <a:lnTo>
                    <a:pt x="2133529" y="2260625"/>
                  </a:lnTo>
                  <a:lnTo>
                    <a:pt x="2166938" y="2230524"/>
                  </a:lnTo>
                  <a:lnTo>
                    <a:pt x="2199276" y="2199289"/>
                  </a:lnTo>
                  <a:lnTo>
                    <a:pt x="2230511" y="2166951"/>
                  </a:lnTo>
                  <a:lnTo>
                    <a:pt x="2260613" y="2133542"/>
                  </a:lnTo>
                  <a:lnTo>
                    <a:pt x="2289549" y="2099092"/>
                  </a:lnTo>
                  <a:lnTo>
                    <a:pt x="2317290" y="2063634"/>
                  </a:lnTo>
                  <a:lnTo>
                    <a:pt x="2343803" y="2027197"/>
                  </a:lnTo>
                  <a:lnTo>
                    <a:pt x="2369059" y="1989814"/>
                  </a:lnTo>
                  <a:lnTo>
                    <a:pt x="2393025" y="1951515"/>
                  </a:lnTo>
                  <a:lnTo>
                    <a:pt x="2415670" y="1912331"/>
                  </a:lnTo>
                  <a:lnTo>
                    <a:pt x="2436964" y="1872294"/>
                  </a:lnTo>
                  <a:lnTo>
                    <a:pt x="2456875" y="1831434"/>
                  </a:lnTo>
                  <a:lnTo>
                    <a:pt x="2475372" y="1789783"/>
                  </a:lnTo>
                  <a:lnTo>
                    <a:pt x="2492424" y="1747373"/>
                  </a:lnTo>
                  <a:lnTo>
                    <a:pt x="2507999" y="1704233"/>
                  </a:lnTo>
                  <a:lnTo>
                    <a:pt x="2522068" y="1660395"/>
                  </a:lnTo>
                  <a:lnTo>
                    <a:pt x="2534598" y="1615891"/>
                  </a:lnTo>
                  <a:lnTo>
                    <a:pt x="2545558" y="1570752"/>
                  </a:lnTo>
                  <a:lnTo>
                    <a:pt x="2554917" y="1525008"/>
                  </a:lnTo>
                  <a:lnTo>
                    <a:pt x="2562645" y="1478691"/>
                  </a:lnTo>
                  <a:lnTo>
                    <a:pt x="2568710" y="1431832"/>
                  </a:lnTo>
                  <a:lnTo>
                    <a:pt x="2573080" y="1384461"/>
                  </a:lnTo>
                  <a:lnTo>
                    <a:pt x="2575725" y="1336612"/>
                  </a:lnTo>
                  <a:lnTo>
                    <a:pt x="2576614" y="1288313"/>
                  </a:lnTo>
                  <a:lnTo>
                    <a:pt x="2575725" y="1240014"/>
                  </a:lnTo>
                  <a:lnTo>
                    <a:pt x="2573080" y="1192164"/>
                  </a:lnTo>
                  <a:lnTo>
                    <a:pt x="2568710" y="1144794"/>
                  </a:lnTo>
                  <a:lnTo>
                    <a:pt x="2562645" y="1097935"/>
                  </a:lnTo>
                  <a:lnTo>
                    <a:pt x="2554917" y="1051618"/>
                  </a:lnTo>
                  <a:lnTo>
                    <a:pt x="2545558" y="1005874"/>
                  </a:lnTo>
                  <a:lnTo>
                    <a:pt x="2534598" y="960734"/>
                  </a:lnTo>
                  <a:lnTo>
                    <a:pt x="2522068" y="916230"/>
                  </a:lnTo>
                  <a:lnTo>
                    <a:pt x="2507999" y="872393"/>
                  </a:lnTo>
                  <a:lnTo>
                    <a:pt x="2492424" y="829253"/>
                  </a:lnTo>
                  <a:lnTo>
                    <a:pt x="2475372" y="786842"/>
                  </a:lnTo>
                  <a:lnTo>
                    <a:pt x="2456875" y="745192"/>
                  </a:lnTo>
                  <a:lnTo>
                    <a:pt x="2436964" y="704332"/>
                  </a:lnTo>
                  <a:lnTo>
                    <a:pt x="2415670" y="664295"/>
                  </a:lnTo>
                  <a:lnTo>
                    <a:pt x="2393025" y="625111"/>
                  </a:lnTo>
                  <a:lnTo>
                    <a:pt x="2369059" y="586812"/>
                  </a:lnTo>
                  <a:lnTo>
                    <a:pt x="2343803" y="549429"/>
                  </a:lnTo>
                  <a:lnTo>
                    <a:pt x="2317290" y="512992"/>
                  </a:lnTo>
                  <a:lnTo>
                    <a:pt x="2289549" y="477533"/>
                  </a:lnTo>
                  <a:lnTo>
                    <a:pt x="2260613" y="443084"/>
                  </a:lnTo>
                  <a:lnTo>
                    <a:pt x="2230511" y="409675"/>
                  </a:lnTo>
                  <a:lnTo>
                    <a:pt x="2199276" y="377337"/>
                  </a:lnTo>
                  <a:lnTo>
                    <a:pt x="2166938" y="346102"/>
                  </a:lnTo>
                  <a:lnTo>
                    <a:pt x="2133529" y="316000"/>
                  </a:lnTo>
                  <a:lnTo>
                    <a:pt x="2099080" y="287064"/>
                  </a:lnTo>
                  <a:lnTo>
                    <a:pt x="2063621" y="259323"/>
                  </a:lnTo>
                  <a:lnTo>
                    <a:pt x="2027185" y="232810"/>
                  </a:lnTo>
                  <a:lnTo>
                    <a:pt x="1989801" y="207554"/>
                  </a:lnTo>
                  <a:lnTo>
                    <a:pt x="1951502" y="183588"/>
                  </a:lnTo>
                  <a:lnTo>
                    <a:pt x="1912318" y="160943"/>
                  </a:lnTo>
                  <a:lnTo>
                    <a:pt x="1872281" y="139649"/>
                  </a:lnTo>
                  <a:lnTo>
                    <a:pt x="1831421" y="119738"/>
                  </a:lnTo>
                  <a:lnTo>
                    <a:pt x="1789771" y="101241"/>
                  </a:lnTo>
                  <a:lnTo>
                    <a:pt x="1747360" y="84189"/>
                  </a:lnTo>
                  <a:lnTo>
                    <a:pt x="1704220" y="68614"/>
                  </a:lnTo>
                  <a:lnTo>
                    <a:pt x="1660383" y="54545"/>
                  </a:lnTo>
                  <a:lnTo>
                    <a:pt x="1615879" y="42015"/>
                  </a:lnTo>
                  <a:lnTo>
                    <a:pt x="1570739" y="31055"/>
                  </a:lnTo>
                  <a:lnTo>
                    <a:pt x="1524995" y="21696"/>
                  </a:lnTo>
                  <a:lnTo>
                    <a:pt x="1478678" y="13968"/>
                  </a:lnTo>
                  <a:lnTo>
                    <a:pt x="1431819" y="7904"/>
                  </a:lnTo>
                  <a:lnTo>
                    <a:pt x="1384449" y="3533"/>
                  </a:lnTo>
                  <a:lnTo>
                    <a:pt x="1336599" y="888"/>
                  </a:lnTo>
                  <a:lnTo>
                    <a:pt x="1288300" y="0"/>
                  </a:lnTo>
                  <a:close/>
                </a:path>
              </a:pathLst>
            </a:custGeom>
            <a:solidFill>
              <a:srgbClr val="77BC0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49" name="object 13">
              <a:extLst>
                <a:ext uri="{FF2B5EF4-FFF2-40B4-BE49-F238E27FC236}">
                  <a16:creationId xmlns:a16="http://schemas.microsoft.com/office/drawing/2014/main" id="{47D887D4-450E-4EF6-BEE5-F8C27D73110C}"/>
                </a:ext>
              </a:extLst>
            </p:cNvPr>
            <p:cNvSpPr/>
            <p:nvPr/>
          </p:nvSpPr>
          <p:spPr>
            <a:xfrm>
              <a:off x="5273438" y="8431484"/>
              <a:ext cx="2121535" cy="2121535"/>
            </a:xfrm>
            <a:custGeom>
              <a:avLst/>
              <a:gdLst/>
              <a:ahLst/>
              <a:cxnLst/>
              <a:rect l="l" t="t" r="r" b="b"/>
              <a:pathLst>
                <a:path w="2121534" h="2121534">
                  <a:moveTo>
                    <a:pt x="1060513" y="0"/>
                  </a:moveTo>
                  <a:lnTo>
                    <a:pt x="1011968" y="1091"/>
                  </a:lnTo>
                  <a:lnTo>
                    <a:pt x="963984" y="4333"/>
                  </a:lnTo>
                  <a:lnTo>
                    <a:pt x="916606" y="9681"/>
                  </a:lnTo>
                  <a:lnTo>
                    <a:pt x="869883" y="17086"/>
                  </a:lnTo>
                  <a:lnTo>
                    <a:pt x="823860" y="26502"/>
                  </a:lnTo>
                  <a:lnTo>
                    <a:pt x="778584" y="37882"/>
                  </a:lnTo>
                  <a:lnTo>
                    <a:pt x="734103" y="51179"/>
                  </a:lnTo>
                  <a:lnTo>
                    <a:pt x="690463" y="66347"/>
                  </a:lnTo>
                  <a:lnTo>
                    <a:pt x="647711" y="83339"/>
                  </a:lnTo>
                  <a:lnTo>
                    <a:pt x="605893" y="102108"/>
                  </a:lnTo>
                  <a:lnTo>
                    <a:pt x="565057" y="122607"/>
                  </a:lnTo>
                  <a:lnTo>
                    <a:pt x="525249" y="144789"/>
                  </a:lnTo>
                  <a:lnTo>
                    <a:pt x="486516" y="168608"/>
                  </a:lnTo>
                  <a:lnTo>
                    <a:pt x="448905" y="194017"/>
                  </a:lnTo>
                  <a:lnTo>
                    <a:pt x="412462" y="220969"/>
                  </a:lnTo>
                  <a:lnTo>
                    <a:pt x="377235" y="249417"/>
                  </a:lnTo>
                  <a:lnTo>
                    <a:pt x="343270" y="279314"/>
                  </a:lnTo>
                  <a:lnTo>
                    <a:pt x="310615" y="310615"/>
                  </a:lnTo>
                  <a:lnTo>
                    <a:pt x="279314" y="343270"/>
                  </a:lnTo>
                  <a:lnTo>
                    <a:pt x="249417" y="377235"/>
                  </a:lnTo>
                  <a:lnTo>
                    <a:pt x="220969" y="412462"/>
                  </a:lnTo>
                  <a:lnTo>
                    <a:pt x="194017" y="448905"/>
                  </a:lnTo>
                  <a:lnTo>
                    <a:pt x="168608" y="486516"/>
                  </a:lnTo>
                  <a:lnTo>
                    <a:pt x="144789" y="525249"/>
                  </a:lnTo>
                  <a:lnTo>
                    <a:pt x="122607" y="565057"/>
                  </a:lnTo>
                  <a:lnTo>
                    <a:pt x="102108" y="605893"/>
                  </a:lnTo>
                  <a:lnTo>
                    <a:pt x="83339" y="647711"/>
                  </a:lnTo>
                  <a:lnTo>
                    <a:pt x="66347" y="690463"/>
                  </a:lnTo>
                  <a:lnTo>
                    <a:pt x="51179" y="734103"/>
                  </a:lnTo>
                  <a:lnTo>
                    <a:pt x="37882" y="778584"/>
                  </a:lnTo>
                  <a:lnTo>
                    <a:pt x="26502" y="823860"/>
                  </a:lnTo>
                  <a:lnTo>
                    <a:pt x="17086" y="869883"/>
                  </a:lnTo>
                  <a:lnTo>
                    <a:pt x="9681" y="916606"/>
                  </a:lnTo>
                  <a:lnTo>
                    <a:pt x="4333" y="963984"/>
                  </a:lnTo>
                  <a:lnTo>
                    <a:pt x="1091" y="1011968"/>
                  </a:lnTo>
                  <a:lnTo>
                    <a:pt x="0" y="1060513"/>
                  </a:lnTo>
                  <a:lnTo>
                    <a:pt x="1091" y="1109058"/>
                  </a:lnTo>
                  <a:lnTo>
                    <a:pt x="4333" y="1157042"/>
                  </a:lnTo>
                  <a:lnTo>
                    <a:pt x="9681" y="1204420"/>
                  </a:lnTo>
                  <a:lnTo>
                    <a:pt x="17086" y="1251144"/>
                  </a:lnTo>
                  <a:lnTo>
                    <a:pt x="26502" y="1297167"/>
                  </a:lnTo>
                  <a:lnTo>
                    <a:pt x="37882" y="1342442"/>
                  </a:lnTo>
                  <a:lnTo>
                    <a:pt x="51179" y="1386924"/>
                  </a:lnTo>
                  <a:lnTo>
                    <a:pt x="66347" y="1430564"/>
                  </a:lnTo>
                  <a:lnTo>
                    <a:pt x="83339" y="1473317"/>
                  </a:lnTo>
                  <a:lnTo>
                    <a:pt x="102108" y="1515135"/>
                  </a:lnTo>
                  <a:lnTo>
                    <a:pt x="122607" y="1555972"/>
                  </a:lnTo>
                  <a:lnTo>
                    <a:pt x="144789" y="1595780"/>
                  </a:lnTo>
                  <a:lnTo>
                    <a:pt x="168608" y="1634514"/>
                  </a:lnTo>
                  <a:lnTo>
                    <a:pt x="194017" y="1672125"/>
                  </a:lnTo>
                  <a:lnTo>
                    <a:pt x="220969" y="1708568"/>
                  </a:lnTo>
                  <a:lnTo>
                    <a:pt x="249417" y="1743796"/>
                  </a:lnTo>
                  <a:lnTo>
                    <a:pt x="279314" y="1777761"/>
                  </a:lnTo>
                  <a:lnTo>
                    <a:pt x="310615" y="1810418"/>
                  </a:lnTo>
                  <a:lnTo>
                    <a:pt x="343270" y="1841718"/>
                  </a:lnTo>
                  <a:lnTo>
                    <a:pt x="377235" y="1871616"/>
                  </a:lnTo>
                  <a:lnTo>
                    <a:pt x="412462" y="1900065"/>
                  </a:lnTo>
                  <a:lnTo>
                    <a:pt x="448905" y="1927017"/>
                  </a:lnTo>
                  <a:lnTo>
                    <a:pt x="486516" y="1952427"/>
                  </a:lnTo>
                  <a:lnTo>
                    <a:pt x="525249" y="1976246"/>
                  </a:lnTo>
                  <a:lnTo>
                    <a:pt x="565057" y="1998429"/>
                  </a:lnTo>
                  <a:lnTo>
                    <a:pt x="605893" y="2018928"/>
                  </a:lnTo>
                  <a:lnTo>
                    <a:pt x="647711" y="2037698"/>
                  </a:lnTo>
                  <a:lnTo>
                    <a:pt x="690463" y="2054690"/>
                  </a:lnTo>
                  <a:lnTo>
                    <a:pt x="734103" y="2069858"/>
                  </a:lnTo>
                  <a:lnTo>
                    <a:pt x="778584" y="2083156"/>
                  </a:lnTo>
                  <a:lnTo>
                    <a:pt x="823860" y="2094536"/>
                  </a:lnTo>
                  <a:lnTo>
                    <a:pt x="869883" y="2103953"/>
                  </a:lnTo>
                  <a:lnTo>
                    <a:pt x="916606" y="2111358"/>
                  </a:lnTo>
                  <a:lnTo>
                    <a:pt x="963984" y="2116705"/>
                  </a:lnTo>
                  <a:lnTo>
                    <a:pt x="1011968" y="2119948"/>
                  </a:lnTo>
                  <a:lnTo>
                    <a:pt x="1060513" y="2121039"/>
                  </a:lnTo>
                  <a:lnTo>
                    <a:pt x="1109058" y="2119948"/>
                  </a:lnTo>
                  <a:lnTo>
                    <a:pt x="1157042" y="2116705"/>
                  </a:lnTo>
                  <a:lnTo>
                    <a:pt x="1204420" y="2111358"/>
                  </a:lnTo>
                  <a:lnTo>
                    <a:pt x="1251144" y="2103953"/>
                  </a:lnTo>
                  <a:lnTo>
                    <a:pt x="1297167" y="2094536"/>
                  </a:lnTo>
                  <a:lnTo>
                    <a:pt x="1342442" y="2083156"/>
                  </a:lnTo>
                  <a:lnTo>
                    <a:pt x="1386924" y="2069858"/>
                  </a:lnTo>
                  <a:lnTo>
                    <a:pt x="1430564" y="2054690"/>
                  </a:lnTo>
                  <a:lnTo>
                    <a:pt x="1473317" y="2037698"/>
                  </a:lnTo>
                  <a:lnTo>
                    <a:pt x="1515135" y="2018928"/>
                  </a:lnTo>
                  <a:lnTo>
                    <a:pt x="1555972" y="1998429"/>
                  </a:lnTo>
                  <a:lnTo>
                    <a:pt x="1595780" y="1976246"/>
                  </a:lnTo>
                  <a:lnTo>
                    <a:pt x="1634514" y="1952427"/>
                  </a:lnTo>
                  <a:lnTo>
                    <a:pt x="1672125" y="1927017"/>
                  </a:lnTo>
                  <a:lnTo>
                    <a:pt x="1708568" y="1900065"/>
                  </a:lnTo>
                  <a:lnTo>
                    <a:pt x="1743796" y="1871616"/>
                  </a:lnTo>
                  <a:lnTo>
                    <a:pt x="1777761" y="1841718"/>
                  </a:lnTo>
                  <a:lnTo>
                    <a:pt x="1810418" y="1810418"/>
                  </a:lnTo>
                  <a:lnTo>
                    <a:pt x="1841718" y="1777761"/>
                  </a:lnTo>
                  <a:lnTo>
                    <a:pt x="1871616" y="1743796"/>
                  </a:lnTo>
                  <a:lnTo>
                    <a:pt x="1900065" y="1708568"/>
                  </a:lnTo>
                  <a:lnTo>
                    <a:pt x="1927017" y="1672125"/>
                  </a:lnTo>
                  <a:lnTo>
                    <a:pt x="1952427" y="1634514"/>
                  </a:lnTo>
                  <a:lnTo>
                    <a:pt x="1976246" y="1595780"/>
                  </a:lnTo>
                  <a:lnTo>
                    <a:pt x="1998429" y="1555972"/>
                  </a:lnTo>
                  <a:lnTo>
                    <a:pt x="2018928" y="1515135"/>
                  </a:lnTo>
                  <a:lnTo>
                    <a:pt x="2037698" y="1473317"/>
                  </a:lnTo>
                  <a:lnTo>
                    <a:pt x="2054690" y="1430564"/>
                  </a:lnTo>
                  <a:lnTo>
                    <a:pt x="2069858" y="1386924"/>
                  </a:lnTo>
                  <a:lnTo>
                    <a:pt x="2083156" y="1342442"/>
                  </a:lnTo>
                  <a:lnTo>
                    <a:pt x="2094536" y="1297167"/>
                  </a:lnTo>
                  <a:lnTo>
                    <a:pt x="2103953" y="1251144"/>
                  </a:lnTo>
                  <a:lnTo>
                    <a:pt x="2111358" y="1204420"/>
                  </a:lnTo>
                  <a:lnTo>
                    <a:pt x="2116705" y="1157042"/>
                  </a:lnTo>
                  <a:lnTo>
                    <a:pt x="2119948" y="1109058"/>
                  </a:lnTo>
                  <a:lnTo>
                    <a:pt x="2121039" y="1060513"/>
                  </a:lnTo>
                  <a:lnTo>
                    <a:pt x="2119948" y="1011968"/>
                  </a:lnTo>
                  <a:lnTo>
                    <a:pt x="2116705" y="963984"/>
                  </a:lnTo>
                  <a:lnTo>
                    <a:pt x="2111358" y="916606"/>
                  </a:lnTo>
                  <a:lnTo>
                    <a:pt x="2103953" y="869883"/>
                  </a:lnTo>
                  <a:lnTo>
                    <a:pt x="2094536" y="823860"/>
                  </a:lnTo>
                  <a:lnTo>
                    <a:pt x="2083156" y="778584"/>
                  </a:lnTo>
                  <a:lnTo>
                    <a:pt x="2069858" y="734103"/>
                  </a:lnTo>
                  <a:lnTo>
                    <a:pt x="2054690" y="690463"/>
                  </a:lnTo>
                  <a:lnTo>
                    <a:pt x="2037698" y="647711"/>
                  </a:lnTo>
                  <a:lnTo>
                    <a:pt x="2018928" y="605893"/>
                  </a:lnTo>
                  <a:lnTo>
                    <a:pt x="1998429" y="565057"/>
                  </a:lnTo>
                  <a:lnTo>
                    <a:pt x="1976246" y="525249"/>
                  </a:lnTo>
                  <a:lnTo>
                    <a:pt x="1952427" y="486516"/>
                  </a:lnTo>
                  <a:lnTo>
                    <a:pt x="1927017" y="448905"/>
                  </a:lnTo>
                  <a:lnTo>
                    <a:pt x="1900065" y="412462"/>
                  </a:lnTo>
                  <a:lnTo>
                    <a:pt x="1871616" y="377235"/>
                  </a:lnTo>
                  <a:lnTo>
                    <a:pt x="1841718" y="343270"/>
                  </a:lnTo>
                  <a:lnTo>
                    <a:pt x="1810418" y="310615"/>
                  </a:lnTo>
                  <a:lnTo>
                    <a:pt x="1777761" y="279314"/>
                  </a:lnTo>
                  <a:lnTo>
                    <a:pt x="1743796" y="249417"/>
                  </a:lnTo>
                  <a:lnTo>
                    <a:pt x="1708568" y="220969"/>
                  </a:lnTo>
                  <a:lnTo>
                    <a:pt x="1672125" y="194017"/>
                  </a:lnTo>
                  <a:lnTo>
                    <a:pt x="1634514" y="168608"/>
                  </a:lnTo>
                  <a:lnTo>
                    <a:pt x="1595780" y="144789"/>
                  </a:lnTo>
                  <a:lnTo>
                    <a:pt x="1555972" y="122607"/>
                  </a:lnTo>
                  <a:lnTo>
                    <a:pt x="1515135" y="102108"/>
                  </a:lnTo>
                  <a:lnTo>
                    <a:pt x="1473317" y="83339"/>
                  </a:lnTo>
                  <a:lnTo>
                    <a:pt x="1430564" y="66347"/>
                  </a:lnTo>
                  <a:lnTo>
                    <a:pt x="1386924" y="51179"/>
                  </a:lnTo>
                  <a:lnTo>
                    <a:pt x="1342442" y="37882"/>
                  </a:lnTo>
                  <a:lnTo>
                    <a:pt x="1297167" y="26502"/>
                  </a:lnTo>
                  <a:lnTo>
                    <a:pt x="1251144" y="17086"/>
                  </a:lnTo>
                  <a:lnTo>
                    <a:pt x="1204420" y="9681"/>
                  </a:lnTo>
                  <a:lnTo>
                    <a:pt x="1157042" y="4333"/>
                  </a:lnTo>
                  <a:lnTo>
                    <a:pt x="1109058" y="1091"/>
                  </a:lnTo>
                  <a:lnTo>
                    <a:pt x="1060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50" name="object 14">
              <a:extLst>
                <a:ext uri="{FF2B5EF4-FFF2-40B4-BE49-F238E27FC236}">
                  <a16:creationId xmlns:a16="http://schemas.microsoft.com/office/drawing/2014/main" id="{AEEFD98E-FAFE-43B9-8685-6751364F7F8C}"/>
                </a:ext>
              </a:extLst>
            </p:cNvPr>
            <p:cNvSpPr/>
            <p:nvPr/>
          </p:nvSpPr>
          <p:spPr>
            <a:xfrm>
              <a:off x="5559917" y="8795358"/>
              <a:ext cx="1548130" cy="1456055"/>
            </a:xfrm>
            <a:custGeom>
              <a:avLst/>
              <a:gdLst/>
              <a:ahLst/>
              <a:cxnLst/>
              <a:rect l="l" t="t" r="r" b="b"/>
              <a:pathLst>
                <a:path w="1548129" h="1456054">
                  <a:moveTo>
                    <a:pt x="518645" y="0"/>
                  </a:moveTo>
                  <a:lnTo>
                    <a:pt x="463456" y="2360"/>
                  </a:lnTo>
                  <a:lnTo>
                    <a:pt x="409095" y="11085"/>
                  </a:lnTo>
                  <a:lnTo>
                    <a:pt x="356182" y="26180"/>
                  </a:lnTo>
                  <a:lnTo>
                    <a:pt x="305336" y="47650"/>
                  </a:lnTo>
                  <a:lnTo>
                    <a:pt x="254037" y="76076"/>
                  </a:lnTo>
                  <a:lnTo>
                    <a:pt x="205349" y="109016"/>
                  </a:lnTo>
                  <a:lnTo>
                    <a:pt x="139194" y="158191"/>
                  </a:lnTo>
                  <a:lnTo>
                    <a:pt x="102751" y="189423"/>
                  </a:lnTo>
                  <a:lnTo>
                    <a:pt x="71486" y="224775"/>
                  </a:lnTo>
                  <a:lnTo>
                    <a:pt x="45603" y="263626"/>
                  </a:lnTo>
                  <a:lnTo>
                    <a:pt x="25308" y="305353"/>
                  </a:lnTo>
                  <a:lnTo>
                    <a:pt x="10806" y="349334"/>
                  </a:lnTo>
                  <a:lnTo>
                    <a:pt x="2302" y="394949"/>
                  </a:lnTo>
                  <a:lnTo>
                    <a:pt x="0" y="441574"/>
                  </a:lnTo>
                  <a:lnTo>
                    <a:pt x="4105" y="488587"/>
                  </a:lnTo>
                  <a:lnTo>
                    <a:pt x="14823" y="535368"/>
                  </a:lnTo>
                  <a:lnTo>
                    <a:pt x="217795" y="1204455"/>
                  </a:lnTo>
                  <a:lnTo>
                    <a:pt x="235483" y="1250617"/>
                  </a:lnTo>
                  <a:lnTo>
                    <a:pt x="259111" y="1293044"/>
                  </a:lnTo>
                  <a:lnTo>
                    <a:pt x="288108" y="1331305"/>
                  </a:lnTo>
                  <a:lnTo>
                    <a:pt x="321905" y="1364972"/>
                  </a:lnTo>
                  <a:lnTo>
                    <a:pt x="359933" y="1393615"/>
                  </a:lnTo>
                  <a:lnTo>
                    <a:pt x="401621" y="1416804"/>
                  </a:lnTo>
                  <a:lnTo>
                    <a:pt x="446400" y="1434112"/>
                  </a:lnTo>
                  <a:lnTo>
                    <a:pt x="493701" y="1445107"/>
                  </a:lnTo>
                  <a:lnTo>
                    <a:pt x="542953" y="1449362"/>
                  </a:lnTo>
                  <a:lnTo>
                    <a:pt x="975159" y="1455762"/>
                  </a:lnTo>
                  <a:lnTo>
                    <a:pt x="1024516" y="1452972"/>
                  </a:lnTo>
                  <a:lnTo>
                    <a:pt x="1072122" y="1443384"/>
                  </a:lnTo>
                  <a:lnTo>
                    <a:pt x="1117395" y="1427413"/>
                  </a:lnTo>
                  <a:lnTo>
                    <a:pt x="1159753" y="1405469"/>
                  </a:lnTo>
                  <a:lnTo>
                    <a:pt x="1198613" y="1377965"/>
                  </a:lnTo>
                  <a:lnTo>
                    <a:pt x="1233392" y="1345314"/>
                  </a:lnTo>
                  <a:lnTo>
                    <a:pt x="1263510" y="1307927"/>
                  </a:lnTo>
                  <a:lnTo>
                    <a:pt x="1288383" y="1266217"/>
                  </a:lnTo>
                  <a:lnTo>
                    <a:pt x="1307429" y="1220596"/>
                  </a:lnTo>
                  <a:lnTo>
                    <a:pt x="1530136" y="557822"/>
                  </a:lnTo>
                  <a:lnTo>
                    <a:pt x="1542237" y="511378"/>
                  </a:lnTo>
                  <a:lnTo>
                    <a:pt x="1547735" y="464506"/>
                  </a:lnTo>
                  <a:lnTo>
                    <a:pt x="1546817" y="417834"/>
                  </a:lnTo>
                  <a:lnTo>
                    <a:pt x="1539668" y="371988"/>
                  </a:lnTo>
                  <a:lnTo>
                    <a:pt x="1526477" y="327597"/>
                  </a:lnTo>
                  <a:lnTo>
                    <a:pt x="1507428" y="285288"/>
                  </a:lnTo>
                  <a:lnTo>
                    <a:pt x="1482709" y="245688"/>
                  </a:lnTo>
                  <a:lnTo>
                    <a:pt x="1452506" y="209425"/>
                  </a:lnTo>
                  <a:lnTo>
                    <a:pt x="1417005" y="177126"/>
                  </a:lnTo>
                  <a:lnTo>
                    <a:pt x="1352336" y="126009"/>
                  </a:lnTo>
                  <a:lnTo>
                    <a:pt x="1304646" y="91641"/>
                  </a:lnTo>
                  <a:lnTo>
                    <a:pt x="1254204" y="61721"/>
                  </a:lnTo>
                  <a:lnTo>
                    <a:pt x="1204017" y="38742"/>
                  </a:lnTo>
                  <a:lnTo>
                    <a:pt x="1151576" y="22082"/>
                  </a:lnTo>
                  <a:lnTo>
                    <a:pt x="1097500" y="11751"/>
                  </a:lnTo>
                  <a:lnTo>
                    <a:pt x="1042406" y="7759"/>
                  </a:lnTo>
                  <a:lnTo>
                    <a:pt x="518645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  <p:sp>
          <p:nvSpPr>
            <p:cNvPr id="51" name="object 15">
              <a:extLst>
                <a:ext uri="{FF2B5EF4-FFF2-40B4-BE49-F238E27FC236}">
                  <a16:creationId xmlns:a16="http://schemas.microsoft.com/office/drawing/2014/main" id="{D233BF6D-D7FB-4F2F-BD3A-5CAA3B0F409C}"/>
                </a:ext>
              </a:extLst>
            </p:cNvPr>
            <p:cNvSpPr/>
            <p:nvPr/>
          </p:nvSpPr>
          <p:spPr>
            <a:xfrm>
              <a:off x="6133998" y="8947874"/>
              <a:ext cx="52069" cy="139065"/>
            </a:xfrm>
            <a:custGeom>
              <a:avLst/>
              <a:gdLst/>
              <a:ahLst/>
              <a:cxnLst/>
              <a:rect l="l" t="t" r="r" b="b"/>
              <a:pathLst>
                <a:path w="52070" h="139065">
                  <a:moveTo>
                    <a:pt x="21412" y="0"/>
                  </a:moveTo>
                  <a:lnTo>
                    <a:pt x="0" y="4902"/>
                  </a:lnTo>
                  <a:lnTo>
                    <a:pt x="30670" y="138836"/>
                  </a:lnTo>
                  <a:lnTo>
                    <a:pt x="52031" y="133730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92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979E6BF-E5FE-4FED-B53E-B33435EF8C30}"/>
              </a:ext>
            </a:extLst>
          </p:cNvPr>
          <p:cNvSpPr txBox="1"/>
          <p:nvPr/>
        </p:nvSpPr>
        <p:spPr>
          <a:xfrm>
            <a:off x="9156505" y="4812391"/>
            <a:ext cx="2888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2273543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E51F-6367-1036-08A9-69B5226E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163" y="685800"/>
            <a:ext cx="4903637" cy="1151965"/>
          </a:xfrm>
        </p:spPr>
        <p:txBody>
          <a:bodyPr>
            <a:normAutofit/>
          </a:bodyPr>
          <a:lstStyle/>
          <a:p>
            <a:r>
              <a:rPr lang="en-US"/>
              <a:t>Our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9CD93-2B9D-4662-AAEB-81381621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81" y="517702"/>
            <a:ext cx="2534026" cy="195120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F26DAAD-23CE-33DF-6117-65A6429B4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273" y="520290"/>
            <a:ext cx="2534026" cy="194925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7492D-E40D-5346-4D69-23BE4D9C5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171" y="2927082"/>
            <a:ext cx="3218687" cy="237378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5886-6374-CF71-5638-E77092C1B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849" y="2063397"/>
            <a:ext cx="4902611" cy="3237468"/>
          </a:xfrm>
        </p:spPr>
        <p:txBody>
          <a:bodyPr>
            <a:normAutofit/>
          </a:bodyPr>
          <a:lstStyle/>
          <a:p>
            <a:r>
              <a:rPr lang="en-US"/>
              <a:t>Started in 2008</a:t>
            </a:r>
          </a:p>
          <a:p>
            <a:r>
              <a:rPr lang="en-US"/>
              <a:t>Why was it needed?</a:t>
            </a:r>
          </a:p>
          <a:p>
            <a:pPr lvl="1"/>
            <a:r>
              <a:rPr lang="en-US"/>
              <a:t>Arkansas was ranked </a:t>
            </a:r>
            <a:r>
              <a:rPr lang="en-US" b="1" u="sng"/>
              <a:t>#1</a:t>
            </a:r>
            <a:r>
              <a:rPr lang="en-US"/>
              <a:t> in stroke death and disability</a:t>
            </a:r>
          </a:p>
          <a:p>
            <a:pPr lvl="1"/>
            <a:r>
              <a:rPr lang="en-US"/>
              <a:t>Arkansas is very rural</a:t>
            </a:r>
          </a:p>
          <a:p>
            <a:pPr lvl="1"/>
            <a:r>
              <a:rPr lang="en-US"/>
              <a:t>Most Arkansans didn’t have quick access to stroke care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62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E51F-6367-1036-08A9-69B5226E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139147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Our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5886-6374-CF71-5638-E77092C1B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74687"/>
            <a:ext cx="5054075" cy="42462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4.5 Hour window for treatment with medication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&lt;50% try to get help within 4.5 hours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20-25% arrive in 3 hours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2 in 3 people only seek help because someone else tells them to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Average time from symptom onset to hospital arrival– 48 to 72 hours in Arkansas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5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5886-6374-CF71-5638-E77092C1B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304" y="144062"/>
            <a:ext cx="9551392" cy="154559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1"/>
                </a:solidFill>
              </a:rPr>
              <a:t>“WHERE YOU LIVE SHOULD NOT DETERMINE WHETHER YOU LIVE OR WHETHER YOU DIE.” -BONO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36E4A16-1718-FB41-6324-067F3858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3" y="1848678"/>
            <a:ext cx="4641529" cy="3375987"/>
          </a:xfrm>
          <a:prstGeom prst="rect">
            <a:avLst/>
          </a:prstGeom>
        </p:spPr>
      </p:pic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6AD9D7A-1252-AF0F-850D-204055720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68" y="1848678"/>
            <a:ext cx="4641528" cy="3375987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B1CDB1-48BA-F3A7-E26A-77614AD5A8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664" y="5741370"/>
            <a:ext cx="2265982" cy="591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9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072869" cy="1151965"/>
          </a:xfrm>
        </p:spPr>
        <p:txBody>
          <a:bodyPr>
            <a:normAutofit/>
          </a:bodyPr>
          <a:lstStyle/>
          <a:p>
            <a:pPr algn="ctr"/>
            <a:r>
              <a:rPr lang="en-US" sz="3700"/>
              <a:t>What is a stroke?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D6A7B6-3808-491D-9EB0-0459CA40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brain&#10;&#10;AI-generated content may be incorrect.">
            <a:extLst>
              <a:ext uri="{FF2B5EF4-FFF2-40B4-BE49-F238E27FC236}">
                <a16:creationId xmlns:a16="http://schemas.microsoft.com/office/drawing/2014/main" id="{9A609E7D-1DA8-25B0-889A-538E7C02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38" y="689358"/>
            <a:ext cx="4219634" cy="421963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592" y="2071048"/>
            <a:ext cx="3076090" cy="2837943"/>
          </a:xfrm>
        </p:spPr>
        <p:txBody>
          <a:bodyPr>
            <a:normAutofit/>
          </a:bodyPr>
          <a:lstStyle/>
          <a:p>
            <a:r>
              <a:rPr lang="en-US" dirty="0"/>
              <a:t>It is a Brain attack!!!</a:t>
            </a:r>
          </a:p>
          <a:p>
            <a:r>
              <a:rPr lang="en-US" dirty="0"/>
              <a:t>Two types of stroke:</a:t>
            </a:r>
          </a:p>
          <a:p>
            <a:pPr lvl="1"/>
            <a:r>
              <a:rPr lang="en-US" dirty="0"/>
              <a:t>Ischemic-</a:t>
            </a:r>
            <a:r>
              <a:rPr lang="en-US" u="sng" dirty="0"/>
              <a:t>blocked</a:t>
            </a:r>
            <a:r>
              <a:rPr lang="en-US" dirty="0"/>
              <a:t> </a:t>
            </a:r>
            <a:r>
              <a:rPr lang="en-US" u="sng" dirty="0"/>
              <a:t>vessel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Hemorrhagic or “bleeding” –burst vessel or aneurysm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320" y="5801004"/>
            <a:ext cx="2265982" cy="5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8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3018590" y="3035764"/>
            <a:ext cx="388107" cy="0"/>
          </a:xfrm>
          <a:prstGeom prst="straightConnector1">
            <a:avLst/>
          </a:prstGeom>
          <a:ln cmpd="sng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40927" y="5576015"/>
            <a:ext cx="659873" cy="18450"/>
          </a:xfrm>
          <a:prstGeom prst="straightConnector1">
            <a:avLst/>
          </a:prstGeom>
          <a:ln cmpd="sng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738953" y="3972066"/>
            <a:ext cx="307228" cy="457200"/>
          </a:xfrm>
          <a:prstGeom prst="straightConnector1">
            <a:avLst/>
          </a:prstGeom>
          <a:ln cmpd="sng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4001" y="78308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 Black" panose="020B0A04020102020204" pitchFamily="34" charset="0"/>
                <a:cs typeface="Times New Roman" panose="02020603050405020304" pitchFamily="18" charset="0"/>
              </a:rPr>
              <a:t>What we do, why we do it, and how we help </a:t>
            </a:r>
            <a:r>
              <a:rPr lang="en-US" sz="3600" b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YOU!</a:t>
            </a:r>
            <a:endParaRPr lang="en-US" sz="360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099011" y="3364200"/>
            <a:ext cx="206789" cy="767533"/>
          </a:xfrm>
          <a:prstGeom prst="straightConnector1">
            <a:avLst/>
          </a:prstGeom>
          <a:ln cmpd="sng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783119" y="3371617"/>
            <a:ext cx="601297" cy="829049"/>
          </a:xfrm>
          <a:prstGeom prst="straightConnector1">
            <a:avLst/>
          </a:prstGeom>
          <a:ln cmpd="sng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6" b="98815" l="2167" r="53000">
                        <a14:foregroundMark x1="25417" y1="90815" x2="29917" y2="91111"/>
                        <a14:foregroundMark x1="48667" y1="48444" x2="49417" y2="47852"/>
                        <a14:foregroundMark x1="47667" y1="46074" x2="51083" y2="46074"/>
                        <a14:foregroundMark x1="49250" y1="33630" x2="49250" y2="35704"/>
                        <a14:foregroundMark x1="28833" y1="13185" x2="44333" y2="13481"/>
                        <a14:foregroundMark x1="29750" y1="38074" x2="29750" y2="38074"/>
                        <a14:foregroundMark x1="35583" y1="36000" x2="35583" y2="40444"/>
                        <a14:foregroundMark x1="41083" y1="38667" x2="41083" y2="43111"/>
                        <a14:foregroundMark x1="30667" y1="35704" x2="29583" y2="41037"/>
                        <a14:foregroundMark x1="44667" y1="19259" x2="46583" y2="19259"/>
                        <a14:foregroundMark x1="43000" y1="77333" x2="43000" y2="77333"/>
                        <a14:foregroundMark x1="45583" y1="58519" x2="46583" y2="65630"/>
                        <a14:foregroundMark x1="43333" y1="59556" x2="48083" y2="25630"/>
                        <a14:foregroundMark x1="31667" y1="93185" x2="38833" y2="92444"/>
                        <a14:foregroundMark x1="39750" y1="89778" x2="41083" y2="81333"/>
                        <a14:foregroundMark x1="4083" y1="91111" x2="5167" y2="95556"/>
                        <a14:foregroundMark x1="2750" y1="89778" x2="2750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" t="6786" r="46894"/>
          <a:stretch/>
        </p:blipFill>
        <p:spPr>
          <a:xfrm>
            <a:off x="3554682" y="1438721"/>
            <a:ext cx="2293161" cy="2349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68" l="7764" r="89404">
                        <a14:foregroundMark x1="74023" y1="63619" x2="84277" y2="25466"/>
                        <a14:foregroundMark x1="80615" y1="18750" x2="80615" y2="18750"/>
                        <a14:foregroundMark x1="56592" y1="69683" x2="56592" y2="69683"/>
                        <a14:foregroundMark x1="12061" y1="79384" x2="12061" y2="79384"/>
                        <a14:foregroundMark x1="12061" y1="79384" x2="10059" y2="78358"/>
                        <a14:foregroundMark x1="9521" y1="81063" x2="9277" y2="78358"/>
                        <a14:foregroundMark x1="88330" y1="51306" x2="88330" y2="51306"/>
                        <a14:foregroundMark x1="88574" y1="51306" x2="88574" y2="60728"/>
                        <a14:foregroundMark x1="78320" y1="15578" x2="78320" y2="15578"/>
                        <a14:foregroundMark x1="12842" y1="55690" x2="12842" y2="55690"/>
                        <a14:backgroundMark x1="12695" y1="35634" x2="12695" y2="35634"/>
                        <a14:backgroundMark x1="12695" y1="36567" x2="19678" y2="31996"/>
                        <a14:backgroundMark x1="23828" y1="29571" x2="27246" y2="22575"/>
                        <a14:backgroundMark x1="11670" y1="47481" x2="14111" y2="44310"/>
                        <a14:backgroundMark x1="12207" y1="49907" x2="13477" y2="47481"/>
                        <a14:backgroundMark x1="13965" y1="11007" x2="19775" y2="7836"/>
                        <a14:backgroundMark x1="80225" y1="3451" x2="87061" y2="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1" t="56" r="10414" b="2053"/>
          <a:stretch/>
        </p:blipFill>
        <p:spPr>
          <a:xfrm>
            <a:off x="1673968" y="4429266"/>
            <a:ext cx="3465459" cy="21637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4485" r="18734" b="4121"/>
          <a:stretch/>
        </p:blipFill>
        <p:spPr>
          <a:xfrm>
            <a:off x="6748256" y="4311521"/>
            <a:ext cx="2701508" cy="23992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9379" r="2485" b="5805"/>
          <a:stretch/>
        </p:blipFill>
        <p:spPr>
          <a:xfrm>
            <a:off x="5995828" y="1527277"/>
            <a:ext cx="2726724" cy="1747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5AB0C-480E-D543-497E-AE19CFE4F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3410" y="1527277"/>
            <a:ext cx="2406421" cy="1844340"/>
          </a:xfrm>
          <a:prstGeom prst="rect">
            <a:avLst/>
          </a:prstGeom>
        </p:spPr>
      </p:pic>
      <p:pic>
        <p:nvPicPr>
          <p:cNvPr id="7" name="Picture 6" descr="A person touching a person's forehead&#10;&#10;AI-generated content may be incorrect.">
            <a:extLst>
              <a:ext uri="{FF2B5EF4-FFF2-40B4-BE49-F238E27FC236}">
                <a16:creationId xmlns:a16="http://schemas.microsoft.com/office/drawing/2014/main" id="{CA627645-4D14-56C5-4407-63F84BCE82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371" y="1524982"/>
            <a:ext cx="2788431" cy="19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283" y="1903125"/>
            <a:ext cx="3559114" cy="3051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6601" y="5601275"/>
            <a:ext cx="173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6599" y="5601275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AC0C12-C5B3-7866-358B-5FCB279DAA0A}"/>
              </a:ext>
            </a:extLst>
          </p:cNvPr>
          <p:cNvSpPr txBox="1"/>
          <p:nvPr/>
        </p:nvSpPr>
        <p:spPr>
          <a:xfrm>
            <a:off x="4253946" y="195979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Partnerships</a:t>
            </a:r>
          </a:p>
        </p:txBody>
      </p:sp>
      <p:pic>
        <p:nvPicPr>
          <p:cNvPr id="8" name="Picture 7" descr="A map of arkansas with pin marks&#10;&#10;AI-generated content may be incorrect.">
            <a:extLst>
              <a:ext uri="{FF2B5EF4-FFF2-40B4-BE49-F238E27FC236}">
                <a16:creationId xmlns:a16="http://schemas.microsoft.com/office/drawing/2014/main" id="{41BCBEF3-8216-4A59-C32D-C97DDE2E5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4" y="1454211"/>
            <a:ext cx="4711425" cy="39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nt, graphics, text, screenshot&#10;&#10;Description automatically generated">
            <a:extLst>
              <a:ext uri="{FF2B5EF4-FFF2-40B4-BE49-F238E27FC236}">
                <a16:creationId xmlns:a16="http://schemas.microsoft.com/office/drawing/2014/main" id="{4E8F661C-68CE-A247-BA3E-6887E53C1B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616" y="6239299"/>
            <a:ext cx="1988980" cy="5188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A88938-0B20-C2A4-BDE5-16E98227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946" y="298580"/>
            <a:ext cx="3888526" cy="72791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The Hand Extrablack" panose="03070A02030502020204" pitchFamily="66" charset="0"/>
              </a:rPr>
              <a:t>Partnerships</a:t>
            </a:r>
          </a:p>
        </p:txBody>
      </p:sp>
      <p:pic>
        <p:nvPicPr>
          <p:cNvPr id="3" name="Picture 2" descr="A map of arkansas with red flowers&#10;&#10;Description automatically generated">
            <a:extLst>
              <a:ext uri="{FF2B5EF4-FFF2-40B4-BE49-F238E27FC236}">
                <a16:creationId xmlns:a16="http://schemas.microsoft.com/office/drawing/2014/main" id="{780D16A9-8DAA-80AC-F708-DED3FBFD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200" y="1070140"/>
            <a:ext cx="7782266" cy="51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8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rain shaped object on a table&#10;&#10;AI-generated content may be incorrect.">
            <a:extLst>
              <a:ext uri="{FF2B5EF4-FFF2-40B4-BE49-F238E27FC236}">
                <a16:creationId xmlns:a16="http://schemas.microsoft.com/office/drawing/2014/main" id="{F9F67B0B-6FE1-CBF7-DCD0-C86CC80DD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8" y="4026107"/>
            <a:ext cx="2473521" cy="2365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554038"/>
            <a:ext cx="10160000" cy="609600"/>
          </a:xfrm>
        </p:spPr>
        <p:txBody>
          <a:bodyPr lIns="91440" tIns="45720" rIns="91440" bIns="45720" anchor="t">
            <a:normAutofit fontScale="90000"/>
          </a:bodyPr>
          <a:lstStyle/>
          <a:p>
            <a:pPr algn="ctr"/>
            <a:r>
              <a:rPr lang="en-US" sz="3600" dirty="0">
                <a:latin typeface="Arial Black"/>
              </a:rPr>
              <a:t>	Stroke Program Mega and Mini Brains!</a:t>
            </a:r>
          </a:p>
        </p:txBody>
      </p:sp>
      <p:pic>
        <p:nvPicPr>
          <p:cNvPr id="6" name="Picture 5" descr="http://ppc.medicalinflatables.com/wp-content/uploads/2012/09/IMG_44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527">
            <a:off x="1279827" y="4018984"/>
            <a:ext cx="2819400" cy="205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451">
            <a:off x="703553" y="1757223"/>
            <a:ext cx="2979911" cy="198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8775">
            <a:off x="8142543" y="3810254"/>
            <a:ext cx="2805644" cy="2066173"/>
          </a:xfrm>
          <a:prstGeom prst="rect">
            <a:avLst/>
          </a:prstGeom>
        </p:spPr>
      </p:pic>
      <p:pic>
        <p:nvPicPr>
          <p:cNvPr id="13" name="Picture 12" descr="A group of people standing in front of a large inflatable brain">
            <a:extLst>
              <a:ext uri="{FF2B5EF4-FFF2-40B4-BE49-F238E27FC236}">
                <a16:creationId xmlns:a16="http://schemas.microsoft.com/office/drawing/2014/main" id="{0E461A6E-545D-2CC0-C749-48B2E6B12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9260">
            <a:off x="8480471" y="1603733"/>
            <a:ext cx="2811020" cy="2108265"/>
          </a:xfrm>
          <a:prstGeom prst="rect">
            <a:avLst/>
          </a:prstGeom>
        </p:spPr>
      </p:pic>
      <p:pic>
        <p:nvPicPr>
          <p:cNvPr id="15" name="Picture 14" descr="A large inflatable brain in front of a building&#10;&#10;AI-generated content may be incorrect.">
            <a:extLst>
              <a:ext uri="{FF2B5EF4-FFF2-40B4-BE49-F238E27FC236}">
                <a16:creationId xmlns:a16="http://schemas.microsoft.com/office/drawing/2014/main" id="{0F2AC84A-3379-BD50-CC2B-0B4C02029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748" y="1406267"/>
            <a:ext cx="4112853" cy="30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5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7" y="330481"/>
            <a:ext cx="11794200" cy="13662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Thank you and always remember to </a:t>
            </a:r>
            <a:r>
              <a:rPr lang="en-US" sz="8000" b="1" u="sng" dirty="0"/>
              <a:t>BE FAST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49ABE-C44F-4CAC-A89E-2AEA0B735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456" y="4680269"/>
            <a:ext cx="673371" cy="11305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F154F11F-3D1C-4254-943E-E54946AD2893}"/>
              </a:ext>
            </a:extLst>
          </p:cNvPr>
          <p:cNvSpPr txBox="1">
            <a:spLocks/>
          </p:cNvSpPr>
          <p:nvPr/>
        </p:nvSpPr>
        <p:spPr>
          <a:xfrm>
            <a:off x="356529" y="5627466"/>
            <a:ext cx="1689372" cy="11305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he Hand Extrablack" panose="03070A02030502020204" pitchFamily="66" charset="0"/>
              <a:buNone/>
            </a:pPr>
            <a:r>
              <a:rPr lang="en-US" sz="1800" dirty="0">
                <a:solidFill>
                  <a:srgbClr val="FFFFFF"/>
                </a:solidFill>
              </a:rPr>
              <a:t>Balance Difficulties or Dizziness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253E9E-C7A8-4479-88CF-398BABA990C4}"/>
              </a:ext>
            </a:extLst>
          </p:cNvPr>
          <p:cNvGrpSpPr/>
          <p:nvPr/>
        </p:nvGrpSpPr>
        <p:grpSpPr>
          <a:xfrm>
            <a:off x="2127325" y="4680269"/>
            <a:ext cx="1689372" cy="2077711"/>
            <a:chOff x="1901371" y="4691317"/>
            <a:chExt cx="1689372" cy="2077711"/>
          </a:xfrm>
        </p:grpSpPr>
        <p:sp>
          <p:nvSpPr>
            <p:cNvPr id="10" name="Content Placeholder 8">
              <a:extLst>
                <a:ext uri="{FF2B5EF4-FFF2-40B4-BE49-F238E27FC236}">
                  <a16:creationId xmlns:a16="http://schemas.microsoft.com/office/drawing/2014/main" id="{D46F7DB2-A130-445A-9795-5F1A9F0977C8}"/>
                </a:ext>
              </a:extLst>
            </p:cNvPr>
            <p:cNvSpPr txBox="1">
              <a:spLocks/>
            </p:cNvSpPr>
            <p:nvPr/>
          </p:nvSpPr>
          <p:spPr>
            <a:xfrm>
              <a:off x="2386057" y="4691317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E</a:t>
              </a:r>
            </a:p>
          </p:txBody>
        </p:sp>
        <p:sp>
          <p:nvSpPr>
            <p:cNvPr id="16" name="Content Placeholder 8">
              <a:extLst>
                <a:ext uri="{FF2B5EF4-FFF2-40B4-BE49-F238E27FC236}">
                  <a16:creationId xmlns:a16="http://schemas.microsoft.com/office/drawing/2014/main" id="{1032B320-D863-4EE4-8E3F-E6B5535C6E08}"/>
                </a:ext>
              </a:extLst>
            </p:cNvPr>
            <p:cNvSpPr txBox="1">
              <a:spLocks/>
            </p:cNvSpPr>
            <p:nvPr/>
          </p:nvSpPr>
          <p:spPr>
            <a:xfrm>
              <a:off x="1901371" y="5638514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Eyesight (vision) changes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32D13B-C5E5-4067-A365-9327B70831F3}"/>
              </a:ext>
            </a:extLst>
          </p:cNvPr>
          <p:cNvGrpSpPr/>
          <p:nvPr/>
        </p:nvGrpSpPr>
        <p:grpSpPr>
          <a:xfrm>
            <a:off x="4209967" y="4644183"/>
            <a:ext cx="1689372" cy="2113797"/>
            <a:chOff x="3939777" y="4655231"/>
            <a:chExt cx="1689372" cy="2113797"/>
          </a:xfrm>
        </p:grpSpPr>
        <p:sp>
          <p:nvSpPr>
            <p:cNvPr id="11" name="Content Placeholder 8">
              <a:extLst>
                <a:ext uri="{FF2B5EF4-FFF2-40B4-BE49-F238E27FC236}">
                  <a16:creationId xmlns:a16="http://schemas.microsoft.com/office/drawing/2014/main" id="{D9A1AF77-581B-4089-9316-BDB832EF1426}"/>
                </a:ext>
              </a:extLst>
            </p:cNvPr>
            <p:cNvSpPr txBox="1">
              <a:spLocks/>
            </p:cNvSpPr>
            <p:nvPr/>
          </p:nvSpPr>
          <p:spPr>
            <a:xfrm>
              <a:off x="4500766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F</a:t>
              </a:r>
            </a:p>
          </p:txBody>
        </p:sp>
        <p:sp>
          <p:nvSpPr>
            <p:cNvPr id="17" name="Content Placeholder 8">
              <a:extLst>
                <a:ext uri="{FF2B5EF4-FFF2-40B4-BE49-F238E27FC236}">
                  <a16:creationId xmlns:a16="http://schemas.microsoft.com/office/drawing/2014/main" id="{516D6CB2-74BF-4F76-93C0-7C383BE8426C}"/>
                </a:ext>
              </a:extLst>
            </p:cNvPr>
            <p:cNvSpPr txBox="1">
              <a:spLocks/>
            </p:cNvSpPr>
            <p:nvPr/>
          </p:nvSpPr>
          <p:spPr>
            <a:xfrm>
              <a:off x="3939777" y="5638514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Facial Drooping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7CF921-7E5E-496A-ACB0-E7816049B751}"/>
              </a:ext>
            </a:extLst>
          </p:cNvPr>
          <p:cNvGrpSpPr/>
          <p:nvPr/>
        </p:nvGrpSpPr>
        <p:grpSpPr>
          <a:xfrm>
            <a:off x="6006689" y="4655231"/>
            <a:ext cx="1689372" cy="2113797"/>
            <a:chOff x="5572288" y="4655231"/>
            <a:chExt cx="1689372" cy="2113797"/>
          </a:xfrm>
        </p:grpSpPr>
        <p:sp>
          <p:nvSpPr>
            <p:cNvPr id="14" name="Content Placeholder 8">
              <a:extLst>
                <a:ext uri="{FF2B5EF4-FFF2-40B4-BE49-F238E27FC236}">
                  <a16:creationId xmlns:a16="http://schemas.microsoft.com/office/drawing/2014/main" id="{396A6097-2F04-42CF-99A9-D82002589F82}"/>
                </a:ext>
              </a:extLst>
            </p:cNvPr>
            <p:cNvSpPr txBox="1">
              <a:spLocks/>
            </p:cNvSpPr>
            <p:nvPr/>
          </p:nvSpPr>
          <p:spPr>
            <a:xfrm>
              <a:off x="6084161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8" name="Content Placeholder 8">
              <a:extLst>
                <a:ext uri="{FF2B5EF4-FFF2-40B4-BE49-F238E27FC236}">
                  <a16:creationId xmlns:a16="http://schemas.microsoft.com/office/drawing/2014/main" id="{46E75561-73A1-43A8-AE5C-530C4AC33AD1}"/>
                </a:ext>
              </a:extLst>
            </p:cNvPr>
            <p:cNvSpPr txBox="1">
              <a:spLocks/>
            </p:cNvSpPr>
            <p:nvPr/>
          </p:nvSpPr>
          <p:spPr>
            <a:xfrm>
              <a:off x="5572288" y="5638514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Arm (or leg) weakness or numbness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32A1A-13A9-4091-A69D-C9CD57F56705}"/>
              </a:ext>
            </a:extLst>
          </p:cNvPr>
          <p:cNvGrpSpPr/>
          <p:nvPr/>
        </p:nvGrpSpPr>
        <p:grpSpPr>
          <a:xfrm>
            <a:off x="7978474" y="4655231"/>
            <a:ext cx="1689372" cy="2102749"/>
            <a:chOff x="7253915" y="4655231"/>
            <a:chExt cx="1689372" cy="2102749"/>
          </a:xfrm>
        </p:grpSpPr>
        <p:sp>
          <p:nvSpPr>
            <p:cNvPr id="13" name="Content Placeholder 8">
              <a:extLst>
                <a:ext uri="{FF2B5EF4-FFF2-40B4-BE49-F238E27FC236}">
                  <a16:creationId xmlns:a16="http://schemas.microsoft.com/office/drawing/2014/main" id="{DEAAA21F-B8F9-42B1-86F1-1663D200CA79}"/>
                </a:ext>
              </a:extLst>
            </p:cNvPr>
            <p:cNvSpPr txBox="1">
              <a:spLocks/>
            </p:cNvSpPr>
            <p:nvPr/>
          </p:nvSpPr>
          <p:spPr>
            <a:xfrm>
              <a:off x="7765788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S</a:t>
              </a: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752A08EC-3DCB-4C71-8878-858AFB8766E0}"/>
                </a:ext>
              </a:extLst>
            </p:cNvPr>
            <p:cNvSpPr txBox="1">
              <a:spLocks/>
            </p:cNvSpPr>
            <p:nvPr/>
          </p:nvSpPr>
          <p:spPr>
            <a:xfrm>
              <a:off x="7253915" y="5627466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Speech slurred or incoherent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A444F9F-EB0E-4C1D-AAB0-D7682CCBA1F4}"/>
              </a:ext>
            </a:extLst>
          </p:cNvPr>
          <p:cNvGrpSpPr/>
          <p:nvPr/>
        </p:nvGrpSpPr>
        <p:grpSpPr>
          <a:xfrm>
            <a:off x="9950259" y="4680269"/>
            <a:ext cx="1689372" cy="2102749"/>
            <a:chOff x="8914235" y="4655231"/>
            <a:chExt cx="1689372" cy="2102749"/>
          </a:xfrm>
        </p:grpSpPr>
        <p:sp>
          <p:nvSpPr>
            <p:cNvPr id="12" name="Content Placeholder 8">
              <a:extLst>
                <a:ext uri="{FF2B5EF4-FFF2-40B4-BE49-F238E27FC236}">
                  <a16:creationId xmlns:a16="http://schemas.microsoft.com/office/drawing/2014/main" id="{F7F49F36-7CFA-44D7-A4D9-16F10DCEF205}"/>
                </a:ext>
              </a:extLst>
            </p:cNvPr>
            <p:cNvSpPr txBox="1">
              <a:spLocks/>
            </p:cNvSpPr>
            <p:nvPr/>
          </p:nvSpPr>
          <p:spPr>
            <a:xfrm>
              <a:off x="9447415" y="4655231"/>
              <a:ext cx="673371" cy="1130514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7200" dirty="0">
                  <a:solidFill>
                    <a:srgbClr val="FFFFFF"/>
                  </a:solidFill>
                </a:rPr>
                <a:t>T</a:t>
              </a:r>
            </a:p>
          </p:txBody>
        </p:sp>
        <p:sp>
          <p:nvSpPr>
            <p:cNvPr id="20" name="Content Placeholder 8">
              <a:extLst>
                <a:ext uri="{FF2B5EF4-FFF2-40B4-BE49-F238E27FC236}">
                  <a16:creationId xmlns:a16="http://schemas.microsoft.com/office/drawing/2014/main" id="{7F12B8B5-E40A-4F60-B20D-A5CA96613597}"/>
                </a:ext>
              </a:extLst>
            </p:cNvPr>
            <p:cNvSpPr txBox="1">
              <a:spLocks/>
            </p:cNvSpPr>
            <p:nvPr/>
          </p:nvSpPr>
          <p:spPr>
            <a:xfrm>
              <a:off x="8914235" y="5627466"/>
              <a:ext cx="1689372" cy="113051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4"/>
                </a:buClr>
                <a:buFont typeface="The Hand Extrablack" panose="03070A02030502020204" pitchFamily="66" charset="0"/>
                <a:buChar char="•"/>
                <a:defRPr sz="2000" kern="1200" spc="20" baseline="0">
                  <a:solidFill>
                    <a:schemeClr val="tx1">
                      <a:alpha val="58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The Hand Extrablack" panose="03070A02030502020204" pitchFamily="66" charset="0"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Time to call 9-1-1</a:t>
              </a:r>
            </a:p>
          </p:txBody>
        </p:sp>
      </p:grp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FDB6F947-0FD4-489D-915A-23AC27A0B5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1573" y="2717444"/>
            <a:ext cx="2043243" cy="2043243"/>
          </a:xfrm>
          <a:prstGeom prst="rect">
            <a:avLst/>
          </a:prstGeom>
        </p:spPr>
      </p:pic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934C1C-B8D7-4E04-A569-7F3507F1DD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45" y="2405909"/>
            <a:ext cx="2616557" cy="261655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6A99731D-8589-46CF-A770-B4C15FCC8A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810" y="2312736"/>
            <a:ext cx="2616557" cy="26165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2F07FC-B8F6-4E95-98F2-9AC02386DD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00" b="90600" l="7200" r="93200">
                        <a14:foregroundMark x1="37000" y1="34600" x2="37000" y2="34600"/>
                        <a14:foregroundMark x1="63000" y1="34000" x2="63000" y2="34000"/>
                        <a14:foregroundMark x1="70800" y1="12400" x2="70800" y2="12400"/>
                        <a14:foregroundMark x1="50000" y1="8400" x2="50000" y2="8400"/>
                        <a14:foregroundMark x1="7200" y1="49400" x2="7200" y2="49400"/>
                        <a14:foregroundMark x1="55800" y1="90800" x2="55800" y2="90800"/>
                        <a14:foregroundMark x1="93200" y1="49600" x2="93200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75" y="2761864"/>
            <a:ext cx="2051932" cy="2051932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073D6698-B5FC-4A04-8F40-4C29FB5257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65" y="2592251"/>
            <a:ext cx="2051932" cy="2051932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8B0D2286-1D77-45F4-9438-3098E2AB35D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629" y="2312736"/>
            <a:ext cx="2517638" cy="2517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656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125AAD-5C06-4CD4-BA8F-E15A1639D383}"/>
              </a:ext>
            </a:extLst>
          </p:cNvPr>
          <p:cNvSpPr txBox="1">
            <a:spLocks/>
          </p:cNvSpPr>
          <p:nvPr/>
        </p:nvSpPr>
        <p:spPr>
          <a:xfrm>
            <a:off x="7292993" y="3247363"/>
            <a:ext cx="4589117" cy="27957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/>
              <a:t>QUIZ AND FEEDBACK</a:t>
            </a:r>
          </a:p>
          <a:p>
            <a:endParaRPr lang="en-US" sz="6600" dirty="0"/>
          </a:p>
          <a:p>
            <a:endParaRPr lang="en-US" sz="6600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F41C29-310B-4A1D-9369-54F3CC4234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743" y="5747538"/>
            <a:ext cx="2265982" cy="591126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CE8BFB52-3AFF-4FB2-902F-3A8C88DAFA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85" y="72499"/>
            <a:ext cx="5778565" cy="57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06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7F8395-C8BF-4D9A-8E1C-C5B8B6254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8" name="Freeform 11">
            <a:extLst>
              <a:ext uri="{FF2B5EF4-FFF2-40B4-BE49-F238E27FC236}">
                <a16:creationId xmlns:a16="http://schemas.microsoft.com/office/drawing/2014/main" id="{A806F238-5694-4E8D-AAC8-1ED130BF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CBF27B4-02C2-4A61-BA37-89A56406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BF5F1D1A-955C-417D-825D-A33879560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D3655EA9-64F3-4ADA-B75E-3DFC4C36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5-Point Star 24">
            <a:extLst>
              <a:ext uri="{FF2B5EF4-FFF2-40B4-BE49-F238E27FC236}">
                <a16:creationId xmlns:a16="http://schemas.microsoft.com/office/drawing/2014/main" id="{7720F65E-1C84-4298-BD38-492D4D74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12E3-E0DD-4573-B106-10742AA3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spc="150"/>
              <a:t>Your turn to interview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9D58-BC25-49DA-8347-58B287F90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420000">
            <a:off x="666685" y="3933534"/>
            <a:ext cx="5424749" cy="621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1500" b="1" spc="400">
                <a:solidFill>
                  <a:schemeClr val="bg1">
                    <a:lumMod val="50000"/>
                  </a:schemeClr>
                </a:solidFill>
              </a:rPr>
              <a:t>What questions would you like to ask me?</a:t>
            </a:r>
          </a:p>
        </p:txBody>
      </p:sp>
      <p:pic>
        <p:nvPicPr>
          <p:cNvPr id="11" name="Picture 2" descr="C:\Documents and Settings\mccutchendelbertc\Local Settings\Temporary Internet Files\Content.IE5\97MMCFFF\MC900434411[1].wmf">
            <a:extLst>
              <a:ext uri="{FF2B5EF4-FFF2-40B4-BE49-F238E27FC236}">
                <a16:creationId xmlns:a16="http://schemas.microsoft.com/office/drawing/2014/main" id="{7245CB50-03F6-4C37-9613-856392C7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1420000">
            <a:off x="6843641" y="373505"/>
            <a:ext cx="3396616" cy="3813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570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37" y="272574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accent2"/>
                </a:solidFill>
              </a:rPr>
              <a:t>Be Someone’s Stroke Champion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009" y="2791905"/>
            <a:ext cx="6794708" cy="1820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733"/>
          </a:p>
          <a:p>
            <a:pPr marL="0" indent="0" algn="ctr">
              <a:buNone/>
            </a:pPr>
            <a:endParaRPr lang="en-US" sz="1600">
              <a:solidFill>
                <a:schemeClr val="bg2"/>
              </a:solidFill>
            </a:endParaRPr>
          </a:p>
          <a:p>
            <a:endParaRPr lang="en-US" sz="1500">
              <a:solidFill>
                <a:schemeClr val="bg2"/>
              </a:solidFill>
            </a:endParaRPr>
          </a:p>
          <a:p>
            <a:pPr lvl="1"/>
            <a:endParaRPr lang="en-US">
              <a:solidFill>
                <a:schemeClr val="bg2"/>
              </a:solidFill>
            </a:endParaRPr>
          </a:p>
          <a:p>
            <a:pPr lvl="1"/>
            <a:endParaRPr lang="en-US"/>
          </a:p>
          <a:p>
            <a:pPr marL="0">
              <a:spcBef>
                <a:spcPts val="0"/>
              </a:spcBef>
            </a:pPr>
            <a:endParaRPr lang="en-US">
              <a:solidFill>
                <a:schemeClr val="bg2"/>
              </a:solidFill>
              <a:latin typeface="Calibri"/>
              <a:ea typeface="Calibri"/>
            </a:endParaRP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AC2ADC7D-C5F9-441E-B363-A4824A9D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595" y="2319337"/>
            <a:ext cx="1819275" cy="2219325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F63E09-E786-4140-8BEC-8359B40D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92" y="6286362"/>
            <a:ext cx="1688757" cy="440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ACA80-0E42-8056-8A90-617C09E34326}"/>
              </a:ext>
            </a:extLst>
          </p:cNvPr>
          <p:cNvSpPr txBox="1"/>
          <p:nvPr/>
        </p:nvSpPr>
        <p:spPr>
          <a:xfrm>
            <a:off x="178364" y="4242815"/>
            <a:ext cx="290714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Olivia Wilson MS, CHES</a:t>
            </a:r>
          </a:p>
          <a:p>
            <a:pPr marL="0" indent="0" algn="ctr">
              <a:buNone/>
            </a:pPr>
            <a:r>
              <a:rPr lang="en-US" sz="1600" dirty="0"/>
              <a:t>Program Manager for Community Outreach</a:t>
            </a:r>
          </a:p>
          <a:p>
            <a:pPr marL="0" indent="0" algn="ctr">
              <a:buNone/>
            </a:pP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OWilson2@uams.edu</a:t>
            </a:r>
            <a:r>
              <a:rPr lang="en-US" sz="1600" dirty="0"/>
              <a:t> </a:t>
            </a:r>
          </a:p>
          <a:p>
            <a:pPr marL="0" indent="0" algn="ctr">
              <a:buNone/>
            </a:pPr>
            <a:r>
              <a:rPr lang="en-US" sz="1600" dirty="0"/>
              <a:t>501-615-4697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3BD15215-027A-A583-20E1-5EC6FA182901}"/>
              </a:ext>
            </a:extLst>
          </p:cNvPr>
          <p:cNvSpPr txBox="1"/>
          <p:nvPr/>
        </p:nvSpPr>
        <p:spPr>
          <a:xfrm>
            <a:off x="3614068" y="4145554"/>
            <a:ext cx="2636644" cy="1463201"/>
          </a:xfrm>
          <a:prstGeom prst="rect">
            <a:avLst/>
          </a:prstGeom>
        </p:spPr>
        <p:txBody>
          <a:bodyPr vert="horz" wrap="square" lIns="0" tIns="8044" rIns="0" bIns="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lang="en-US" sz="1600" spc="7" dirty="0"/>
              <a:t>Daizia Lee, BS</a:t>
            </a:r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sz="1600" spc="7" dirty="0"/>
              <a:t> </a:t>
            </a:r>
            <a:r>
              <a:rPr sz="1600" spc="11" dirty="0"/>
              <a:t> </a:t>
            </a:r>
            <a:r>
              <a:rPr lang="en-US" sz="1600" spc="11" dirty="0"/>
              <a:t>Health Educator</a:t>
            </a:r>
            <a:r>
              <a:rPr lang="en-US" sz="1600" i="1" spc="7" dirty="0"/>
              <a:t> </a:t>
            </a:r>
            <a:endParaRPr lang="en-US" sz="1600" i="1" spc="11" dirty="0"/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sz="1600" i="1" spc="7" dirty="0"/>
              <a:t>Community</a:t>
            </a:r>
            <a:r>
              <a:rPr sz="1600" i="1" spc="-57" dirty="0"/>
              <a:t> </a:t>
            </a:r>
            <a:r>
              <a:rPr sz="1600" i="1" spc="7" dirty="0"/>
              <a:t>Outreach</a:t>
            </a:r>
            <a:endParaRPr lang="en-US" sz="1600" i="1" spc="7" dirty="0"/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lang="en-US" sz="1600" i="1" spc="7" dirty="0"/>
              <a:t>Email: Dlee2@uams.edu</a:t>
            </a:r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lang="en-US" sz="1600" i="1" spc="7" dirty="0"/>
              <a:t>Phone: 501-258-6402</a:t>
            </a:r>
            <a:endParaRPr lang="en-US" sz="1600" dirty="0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5B342BB1-8252-BA0F-B0A3-63B2F4FE06A0}"/>
              </a:ext>
            </a:extLst>
          </p:cNvPr>
          <p:cNvSpPr txBox="1"/>
          <p:nvPr/>
        </p:nvSpPr>
        <p:spPr>
          <a:xfrm>
            <a:off x="6905951" y="4133831"/>
            <a:ext cx="2636644" cy="1463201"/>
          </a:xfrm>
          <a:prstGeom prst="rect">
            <a:avLst/>
          </a:prstGeom>
        </p:spPr>
        <p:txBody>
          <a:bodyPr vert="horz" wrap="square" lIns="0" tIns="8044" rIns="0" bIns="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lang="en-US" sz="1600" spc="7" dirty="0"/>
              <a:t>Natalie Johnson, MS</a:t>
            </a:r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sz="1600" spc="7" dirty="0"/>
              <a:t> </a:t>
            </a:r>
            <a:r>
              <a:rPr sz="1600" spc="11" dirty="0"/>
              <a:t> </a:t>
            </a:r>
            <a:r>
              <a:rPr lang="en-US" sz="1600" spc="11" dirty="0"/>
              <a:t>Health Educator</a:t>
            </a:r>
            <a:r>
              <a:rPr lang="en-US" sz="1600" i="1" spc="7" dirty="0"/>
              <a:t> </a:t>
            </a:r>
            <a:endParaRPr lang="en-US" sz="1600" i="1" spc="11" dirty="0"/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sz="1600" i="1" spc="7" dirty="0"/>
              <a:t>Community</a:t>
            </a:r>
            <a:r>
              <a:rPr sz="1600" i="1" spc="-57" dirty="0"/>
              <a:t> </a:t>
            </a:r>
            <a:r>
              <a:rPr sz="1600" i="1" spc="7" dirty="0"/>
              <a:t>Outreach</a:t>
            </a:r>
            <a:endParaRPr lang="en-US" sz="1600" i="1" spc="7" dirty="0"/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lang="en-US" sz="1600" i="1" spc="7" dirty="0"/>
              <a:t>Email: </a:t>
            </a:r>
            <a:r>
              <a:rPr lang="en-US" sz="1600" i="1" spc="7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Njohnson4@uams.edu</a:t>
            </a:r>
            <a:endParaRPr lang="en-US" sz="16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8466" marR="3387" algn="ctr">
              <a:lnSpc>
                <a:spcPct val="115999"/>
              </a:lnSpc>
              <a:spcBef>
                <a:spcPts val="64"/>
              </a:spcBef>
            </a:pPr>
            <a:r>
              <a:rPr lang="en-US" sz="1600" i="1" spc="7" dirty="0"/>
              <a:t>Phone: 501-647-7246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D9AAB-21AA-44DC-E08E-FB6C48291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819" y="2386859"/>
            <a:ext cx="1368885" cy="1706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4D930-B0E9-1EB7-AACA-D8387939A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2848" y="2386859"/>
            <a:ext cx="1351569" cy="170688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13C14136-4B2F-6010-767B-A4B39E9DBEE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0966" y="2386859"/>
            <a:ext cx="1657349" cy="170688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5588EC-A15D-80B1-F3DB-AAD26CDBBC9A}"/>
              </a:ext>
            </a:extLst>
          </p:cNvPr>
          <p:cNvSpPr txBox="1"/>
          <p:nvPr/>
        </p:nvSpPr>
        <p:spPr>
          <a:xfrm>
            <a:off x="2500176" y="1576467"/>
            <a:ext cx="75010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000" dirty="0"/>
              <a:t>Contact Information:</a:t>
            </a:r>
          </a:p>
        </p:txBody>
      </p:sp>
    </p:spTree>
    <p:extLst>
      <p:ext uri="{BB962C8B-B14F-4D97-AF65-F5344CB8AC3E}">
        <p14:creationId xmlns:p14="http://schemas.microsoft.com/office/powerpoint/2010/main" val="467253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4F7C75-15E9-49B2-8BEE-0294ACD44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86456F-139F-4F6B-BBD3-739273D74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77ACD8FE-D26F-4C48-B919-418BFDDB5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65C8B8B-62D9-44F9-91F3-058AE5AC2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7345ED-07F0-47D5-AA77-99BA65051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CF262-F82A-412F-A8DE-40C08CD25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2C91ADE-25FF-497C-9E0F-00727CF1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EA33B51-C523-48BB-8344-03D568D94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4CCDA7-819B-4009-B9D8-11AB3C220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B7E97-BF10-AAA5-C445-DD9C4AFE6241}"/>
              </a:ext>
            </a:extLst>
          </p:cNvPr>
          <p:cNvSpPr txBox="1"/>
          <p:nvPr/>
        </p:nvSpPr>
        <p:spPr>
          <a:xfrm>
            <a:off x="685802" y="685800"/>
            <a:ext cx="3381946" cy="484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REFERENCES</a:t>
            </a:r>
          </a:p>
        </p:txBody>
      </p:sp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6C219F09-A0F4-2E8F-EB86-F7DB1EE5A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638164"/>
              </p:ext>
            </p:extLst>
          </p:nvPr>
        </p:nvGraphicFramePr>
        <p:xfrm>
          <a:off x="5294108" y="685800"/>
          <a:ext cx="5759656" cy="484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011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chemic Stroke Vector Art, Icons, and Graphics for Free Download">
            <a:extLst>
              <a:ext uri="{FF2B5EF4-FFF2-40B4-BE49-F238E27FC236}">
                <a16:creationId xmlns:a16="http://schemas.microsoft.com/office/drawing/2014/main" id="{FA008750-0EE5-82AC-0C73-3FEDCC60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5783" y="618517"/>
            <a:ext cx="6844843" cy="5629884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What is a stroke?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81C1154-537F-4501-8C56-E4DC1CDDC648}"/>
              </a:ext>
            </a:extLst>
          </p:cNvPr>
          <p:cNvSpPr txBox="1">
            <a:spLocks/>
          </p:cNvSpPr>
          <p:nvPr/>
        </p:nvSpPr>
        <p:spPr>
          <a:xfrm>
            <a:off x="8196408" y="2367092"/>
            <a:ext cx="3352128" cy="388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cap="all" dirty="0">
              <a:solidFill>
                <a:schemeClr val="tx1"/>
              </a:solidFill>
            </a:endParaRPr>
          </a:p>
          <a:p>
            <a:pPr mar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 dirty="0">
                <a:solidFill>
                  <a:schemeClr val="tx1"/>
                </a:solidFill>
              </a:rPr>
              <a:t>Blood flow in the brain is “interrupted”</a:t>
            </a:r>
          </a:p>
          <a:p>
            <a:pPr mar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cap="all" dirty="0">
                <a:solidFill>
                  <a:schemeClr val="tx1"/>
                </a:solidFill>
              </a:rPr>
              <a:t>Without blood, brain cells die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668" y="6148873"/>
            <a:ext cx="2265982" cy="5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4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3F2A05-279F-455C-991F-54F59621A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41" y="815008"/>
            <a:ext cx="4913780" cy="4704618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0BD43-D839-4217-8475-E868F0C5F5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781" y="5698872"/>
            <a:ext cx="2265982" cy="59112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999C264-7530-4612-8F40-0CA89F64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75" y="1159128"/>
            <a:ext cx="5364161" cy="10082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What is a stroke?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B0C70-CFD6-4519-A666-1D60C98AE799}"/>
              </a:ext>
            </a:extLst>
          </p:cNvPr>
          <p:cNvSpPr txBox="1"/>
          <p:nvPr/>
        </p:nvSpPr>
        <p:spPr>
          <a:xfrm>
            <a:off x="937237" y="6042992"/>
            <a:ext cx="5299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courtesy of Dr. </a:t>
            </a:r>
            <a:r>
              <a:rPr lang="en-US" sz="1400" dirty="0" err="1"/>
              <a:t>Nieboer</a:t>
            </a:r>
            <a:r>
              <a:rPr lang="en-US" sz="1400" dirty="0"/>
              <a:t> from UZ </a:t>
            </a:r>
            <a:r>
              <a:rPr lang="en-US" sz="1400" dirty="0" err="1"/>
              <a:t>Brussells</a:t>
            </a:r>
            <a:r>
              <a:rPr lang="en-US" sz="1400" dirty="0"/>
              <a:t>, Belgium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B5141E-279B-4F8E-948E-40CCEBE5A450}"/>
              </a:ext>
            </a:extLst>
          </p:cNvPr>
          <p:cNvSpPr/>
          <p:nvPr/>
        </p:nvSpPr>
        <p:spPr>
          <a:xfrm rot="2632872">
            <a:off x="2440669" y="2287192"/>
            <a:ext cx="915302" cy="490344"/>
          </a:xfrm>
          <a:prstGeom prst="ellipse">
            <a:avLst/>
          </a:prstGeom>
          <a:noFill/>
          <a:ln w="38100">
            <a:solidFill>
              <a:srgbClr val="EA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81C1154-537F-4501-8C56-E4DC1CDDC648}"/>
              </a:ext>
            </a:extLst>
          </p:cNvPr>
          <p:cNvSpPr txBox="1">
            <a:spLocks/>
          </p:cNvSpPr>
          <p:nvPr/>
        </p:nvSpPr>
        <p:spPr>
          <a:xfrm>
            <a:off x="6872000" y="2658085"/>
            <a:ext cx="4936730" cy="115768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Char char="•"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Blood flow in the brain is “blocked”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Without blood, brain cells die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5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869" y="368683"/>
            <a:ext cx="2974260" cy="147732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BRAIN VESSELS</a:t>
            </a:r>
            <a:endParaRPr lang="en-US" dirty="0"/>
          </a:p>
        </p:txBody>
      </p:sp>
      <p:pic>
        <p:nvPicPr>
          <p:cNvPr id="19" name="Picture 18" descr="A picture containing basketball&#10;&#10;Description automatically generated">
            <a:extLst>
              <a:ext uri="{FF2B5EF4-FFF2-40B4-BE49-F238E27FC236}">
                <a16:creationId xmlns:a16="http://schemas.microsoft.com/office/drawing/2014/main" id="{F62DAE5B-2975-407A-A6BF-2B59F9F8A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8" b="97596" l="2400" r="95600">
                        <a14:foregroundMark x1="9667" y1="27308" x2="24200" y2="9904"/>
                        <a14:foregroundMark x1="24200" y1="9904" x2="37724" y2="4476"/>
                        <a14:foregroundMark x1="40478" y1="4205" x2="46267" y2="4135"/>
                        <a14:foregroundMark x1="46267" y1="4135" x2="71600" y2="8846"/>
                        <a14:foregroundMark x1="71600" y1="8846" x2="83067" y2="19712"/>
                        <a14:foregroundMark x1="83067" y1="19712" x2="90133" y2="35577"/>
                        <a14:foregroundMark x1="90133" y1="35577" x2="92733" y2="56731"/>
                        <a14:foregroundMark x1="92733" y1="56731" x2="91467" y2="65288"/>
                        <a14:foregroundMark x1="91467" y1="65288" x2="77733" y2="72596"/>
                        <a14:foregroundMark x1="77733" y1="72596" x2="69400" y2="89135"/>
                        <a14:foregroundMark x1="69400" y1="89135" x2="56267" y2="94904"/>
                        <a14:foregroundMark x1="56267" y1="94904" x2="30933" y2="91635"/>
                        <a14:foregroundMark x1="30933" y1="91635" x2="14000" y2="82596"/>
                        <a14:foregroundMark x1="14000" y1="82596" x2="7867" y2="73462"/>
                        <a14:foregroundMark x1="7867" y1="73462" x2="5533" y2="61635"/>
                        <a14:foregroundMark x1="5533" y1="61635" x2="9133" y2="30673"/>
                        <a14:foregroundMark x1="9133" y1="30673" x2="12533" y2="24712"/>
                        <a14:foregroundMark x1="27867" y1="7404" x2="34969" y2="4746"/>
                        <a14:foregroundMark x1="56536" y1="3792" x2="67200" y2="6538"/>
                        <a14:foregroundMark x1="6333" y1="41923" x2="3267" y2="61827"/>
                        <a14:foregroundMark x1="3267" y1="61827" x2="3400" y2="73942"/>
                        <a14:foregroundMark x1="3400" y1="73942" x2="7067" y2="81346"/>
                        <a14:foregroundMark x1="7067" y1="81346" x2="14267" y2="85769"/>
                        <a14:foregroundMark x1="14267" y1="85769" x2="20000" y2="86635"/>
                        <a14:foregroundMark x1="4000" y1="51154" x2="2400" y2="60481"/>
                        <a14:foregroundMark x1="2400" y1="60481" x2="4667" y2="76731"/>
                        <a14:foregroundMark x1="4133" y1="76442" x2="8200" y2="82019"/>
                        <a14:foregroundMark x1="90600" y1="34038" x2="95067" y2="43462"/>
                        <a14:foregroundMark x1="95067" y1="43462" x2="95600" y2="54038"/>
                        <a14:foregroundMark x1="95600" y1="54038" x2="89000" y2="68558"/>
                        <a14:foregroundMark x1="79067" y1="74519" x2="85333" y2="72788"/>
                        <a14:foregroundMark x1="85333" y1="72788" x2="91267" y2="68269"/>
                        <a14:foregroundMark x1="91267" y1="68269" x2="93667" y2="61731"/>
                        <a14:foregroundMark x1="40533" y1="94423" x2="54533" y2="93558"/>
                        <a14:foregroundMark x1="54533" y1="93558" x2="68467" y2="95385"/>
                        <a14:foregroundMark x1="58600" y1="97692" x2="64133" y2="97308"/>
                        <a14:foregroundMark x1="42200" y1="3365" x2="44533" y2="1538"/>
                        <a14:foregroundMark x1="46933" y1="3942" x2="51267" y2="2885"/>
                        <a14:foregroundMark x1="48200" y1="2596" x2="50200" y2="2115"/>
                        <a14:foregroundMark x1="45400" y1="2596" x2="45400" y2="2596"/>
                        <a14:foregroundMark x1="44667" y1="3077" x2="45400" y2="2308"/>
                        <a14:foregroundMark x1="39933" y1="3654" x2="40533" y2="2596"/>
                        <a14:backgroundMark x1="50284" y1="1904" x2="51067" y2="1827"/>
                        <a14:backgroundMark x1="45375" y1="2386" x2="48403" y2="2089"/>
                        <a14:backgroundMark x1="44211" y1="2500" x2="44869" y2="2436"/>
                        <a14:backgroundMark x1="40457" y1="2869" x2="42432" y2="2675"/>
                        <a14:backgroundMark x1="32467" y1="3654" x2="40146" y2="2900"/>
                        <a14:backgroundMark x1="51665" y1="1886" x2="66600" y2="3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435" y="1846011"/>
            <a:ext cx="5984673" cy="41493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404531-3D4B-441C-AA81-64B5BB420DDB}"/>
              </a:ext>
            </a:extLst>
          </p:cNvPr>
          <p:cNvSpPr txBox="1"/>
          <p:nvPr/>
        </p:nvSpPr>
        <p:spPr>
          <a:xfrm>
            <a:off x="3209408" y="5889153"/>
            <a:ext cx="64947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rgbClr val="FFFFFF"/>
                </a:solidFill>
                <a:effectLst/>
                <a:latin typeface="NexusSerif"/>
              </a:rPr>
              <a:t>Image Courtesy of </a:t>
            </a:r>
            <a:r>
              <a:rPr lang="en-US" sz="1100" b="0" i="1">
                <a:solidFill>
                  <a:srgbClr val="FFFFFF"/>
                </a:solidFill>
                <a:effectLst/>
                <a:latin typeface="NexusSerif"/>
              </a:rPr>
              <a:t>Science Direct</a:t>
            </a:r>
            <a:r>
              <a:rPr lang="en-US" sz="1100" b="0">
                <a:solidFill>
                  <a:srgbClr val="FFFFFF"/>
                </a:solidFill>
                <a:effectLst/>
                <a:latin typeface="NexusSerif"/>
              </a:rPr>
              <a:t> by Elsevier:</a:t>
            </a:r>
            <a:endParaRPr lang="en-US" sz="1100" b="0" i="0">
              <a:solidFill>
                <a:srgbClr val="FFFFFF"/>
              </a:solidFill>
              <a:effectLst/>
              <a:latin typeface="NexusSerif"/>
            </a:endParaRPr>
          </a:p>
          <a:p>
            <a:r>
              <a:rPr lang="en-US" sz="1100" b="0" i="0">
                <a:solidFill>
                  <a:srgbClr val="FFFFFF"/>
                </a:solidFill>
                <a:effectLst/>
                <a:latin typeface="NexusSerif"/>
              </a:rPr>
              <a:t>Linking brain vascular physiology to hemodynamic response in ultra-high field MRI</a:t>
            </a:r>
          </a:p>
          <a:p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2356D6-4B85-B8CA-1164-708577AEF6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565" y="5699822"/>
            <a:ext cx="2265982" cy="5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8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7F8395-C8BF-4D9A-8E1C-C5B8B6254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>
            <a:extLst>
              <a:ext uri="{FF2B5EF4-FFF2-40B4-BE49-F238E27FC236}">
                <a16:creationId xmlns:a16="http://schemas.microsoft.com/office/drawing/2014/main" id="{A806F238-5694-4E8D-AAC8-1ED130BF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CBF27B4-02C2-4A61-BA37-89A56406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BF5F1D1A-955C-417D-825D-A33879560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D3655EA9-64F3-4ADA-B75E-3DFC4C36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5-Point Star 24">
            <a:extLst>
              <a:ext uri="{FF2B5EF4-FFF2-40B4-BE49-F238E27FC236}">
                <a16:creationId xmlns:a16="http://schemas.microsoft.com/office/drawing/2014/main" id="{7720F65E-1C84-4298-BD38-492D4D74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891D43-30D9-4862-A3B4-4B6778D76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A98B59-650E-49DF-A5E0-14AB18AA0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36666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FF564E11-4B96-45FD-BED1-7E6695537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04" y="0"/>
            <a:ext cx="530809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39" y="1304458"/>
            <a:ext cx="4333118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DRAIN ATTACK!!!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0FD36E-F786-4060-95FD-ABA8196B0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162" y="0"/>
            <a:ext cx="5255022" cy="226225"/>
          </a:xfrm>
          <a:prstGeom prst="rect">
            <a:avLst/>
          </a:pr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D4C9CC-05A6-42AC-B872-7C5125BA7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162" y="5752622"/>
            <a:ext cx="5256685" cy="780581"/>
          </a:xfrm>
          <a:prstGeom prst="rect">
            <a:avLst/>
          </a:pr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B77E3A-1B0E-4BB8-9518-4AFA822CD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2" y="450792"/>
            <a:ext cx="5634294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eaten, square&#10;&#10;Description automatically generated">
            <a:extLst>
              <a:ext uri="{FF2B5EF4-FFF2-40B4-BE49-F238E27FC236}">
                <a16:creationId xmlns:a16="http://schemas.microsoft.com/office/drawing/2014/main" id="{434A4F8D-B705-48A9-98E8-17C3C6857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5" t="17247" r="2252" b="14834"/>
          <a:stretch/>
        </p:blipFill>
        <p:spPr>
          <a:xfrm>
            <a:off x="6336120" y="1597117"/>
            <a:ext cx="5160018" cy="3657783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033A5C-664F-7268-07A7-12778FBE49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006" y="5720445"/>
            <a:ext cx="2265982" cy="5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2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D97C70-FD3B-4E86-B097-9CE15521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>
            <a:extLst>
              <a:ext uri="{FF2B5EF4-FFF2-40B4-BE49-F238E27FC236}">
                <a16:creationId xmlns:a16="http://schemas.microsoft.com/office/drawing/2014/main" id="{01C1ABBF-1FEC-4A49-A551-F27CD44B5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1CA91522-208A-4484-BA4E-719881FA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2E6EF473-1243-402E-9B74-D2E9354B2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D9A018C6-6DFA-4D3D-9FE6-3FA39DED7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5-Point Star 24">
            <a:extLst>
              <a:ext uri="{FF2B5EF4-FFF2-40B4-BE49-F238E27FC236}">
                <a16:creationId xmlns:a16="http://schemas.microsoft.com/office/drawing/2014/main" id="{BF298784-0DFC-4546-A452-BC3FC830D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B6C124-685C-4D39-964D-914B98D11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B334361-48BB-4EBF-8AD7-B5EC50E1B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7C03CED4-8092-47F4-A29B-AD49D1371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What do you do???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D59975-0A82-46DE-B4BF-CF686C21C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14E2CC-CDFC-43BB-87AE-B040D6A61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B85A72-D0AE-4A1C-812E-B7FDA627A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eaten, square&#10;&#10;Description automatically generated">
            <a:extLst>
              <a:ext uri="{FF2B5EF4-FFF2-40B4-BE49-F238E27FC236}">
                <a16:creationId xmlns:a16="http://schemas.microsoft.com/office/drawing/2014/main" id="{434A4F8D-B705-48A9-98E8-17C3C6857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1" b="4398"/>
          <a:stretch>
            <a:fillRect/>
          </a:stretch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4698F2-8147-4AFB-9043-36ACE11C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28" y="532458"/>
            <a:ext cx="5134890" cy="1621714"/>
          </a:xfrm>
        </p:spPr>
        <p:txBody>
          <a:bodyPr/>
          <a:lstStyle/>
          <a:p>
            <a:pPr algn="ctr"/>
            <a:r>
              <a:rPr lang="en-US" dirty="0"/>
              <a:t>Call a professional</a:t>
            </a:r>
          </a:p>
        </p:txBody>
      </p:sp>
      <p:pic>
        <p:nvPicPr>
          <p:cNvPr id="15" name="Content Placeholder 14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300325D1-DC30-4C05-B018-8CF981A52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18" y="2302131"/>
            <a:ext cx="4320851" cy="4320851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1A0B4F-ADED-4F91-A4BD-79C00CC01CC3}"/>
              </a:ext>
            </a:extLst>
          </p:cNvPr>
          <p:cNvSpPr/>
          <p:nvPr/>
        </p:nvSpPr>
        <p:spPr>
          <a:xfrm>
            <a:off x="4700807" y="3241357"/>
            <a:ext cx="1551623" cy="8535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7811C62-390E-4CB8-B8A7-D0CF64151A40}"/>
              </a:ext>
            </a:extLst>
          </p:cNvPr>
          <p:cNvSpPr txBox="1">
            <a:spLocks/>
          </p:cNvSpPr>
          <p:nvPr/>
        </p:nvSpPr>
        <p:spPr>
          <a:xfrm>
            <a:off x="8158744" y="267352"/>
            <a:ext cx="295748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Vascular Neurologist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C0C509-5F70-46B1-B35A-50E15FA437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826" y="2302131"/>
            <a:ext cx="4519274" cy="3251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83BDB3-D062-447D-841E-CB13D7E921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588" y="1343315"/>
            <a:ext cx="2430989" cy="3796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7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2.1|4.2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8|9.7|20.8|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7|0.5|0.3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4|0.6|2.4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9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5.5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2.7|3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2|1|0.6|0.5|0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6914</TotalTime>
  <Words>1317</Words>
  <Application>Microsoft Office PowerPoint</Application>
  <PresentationFormat>Widescreen</PresentationFormat>
  <Paragraphs>238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Impact</vt:lpstr>
      <vt:lpstr>NexusSerif</vt:lpstr>
      <vt:lpstr>The Hand Extrablack</vt:lpstr>
      <vt:lpstr>Main Event</vt:lpstr>
      <vt:lpstr>Stroke: What you need  to know</vt:lpstr>
      <vt:lpstr>PowerPoint Presentation</vt:lpstr>
      <vt:lpstr>What is a stroke?</vt:lpstr>
      <vt:lpstr>What is a stroke?</vt:lpstr>
      <vt:lpstr>What is a stroke?</vt:lpstr>
      <vt:lpstr>BRAIN VESSELS</vt:lpstr>
      <vt:lpstr>DRAIN ATTACK!!!</vt:lpstr>
      <vt:lpstr>What do you do???</vt:lpstr>
      <vt:lpstr>Call a professional</vt:lpstr>
      <vt:lpstr>Clog Buster</vt:lpstr>
      <vt:lpstr>Before</vt:lpstr>
      <vt:lpstr>Drain Snake</vt:lpstr>
      <vt:lpstr>Before</vt:lpstr>
      <vt:lpstr>Hemorrhagic Stroke: Burst vessel or  burst aneurysm</vt:lpstr>
      <vt:lpstr>What about TIAs or “mini-strokes”?</vt:lpstr>
      <vt:lpstr>Why does it matter?</vt:lpstr>
      <vt:lpstr>Why does it matter?</vt:lpstr>
      <vt:lpstr>Why does it matter?</vt:lpstr>
      <vt:lpstr>Why does it matter?</vt:lpstr>
      <vt:lpstr>Why does it matter?</vt:lpstr>
      <vt:lpstr>Why does it matter?</vt:lpstr>
      <vt:lpstr>Why does it matter?</vt:lpstr>
      <vt:lpstr>Recognizing Stroke: BE FAST</vt:lpstr>
      <vt:lpstr>After calling 9-1-1:</vt:lpstr>
      <vt:lpstr>Lowering Your Risk</vt:lpstr>
      <vt:lpstr>Lowering Your Risk</vt:lpstr>
      <vt:lpstr>Our Program</vt:lpstr>
      <vt:lpstr>Our Program</vt:lpstr>
      <vt:lpstr>PowerPoint Presentation</vt:lpstr>
      <vt:lpstr>PowerPoint Presentation</vt:lpstr>
      <vt:lpstr>PowerPoint Presentation</vt:lpstr>
      <vt:lpstr>Partnerships</vt:lpstr>
      <vt:lpstr> Stroke Program Mega and Mini Brains!</vt:lpstr>
      <vt:lpstr>Thank you and always remember to BE FAST</vt:lpstr>
      <vt:lpstr>PowerPoint Presentation</vt:lpstr>
      <vt:lpstr>Your turn to interview me</vt:lpstr>
      <vt:lpstr>Be Someone’s Stroke Champion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Stroke and you: What you need to  know about stroke</dc:title>
  <dc:creator>Savage, Brittany A</dc:creator>
  <cp:lastModifiedBy>Lee, Daizia</cp:lastModifiedBy>
  <cp:revision>20</cp:revision>
  <dcterms:created xsi:type="dcterms:W3CDTF">2022-11-28T20:25:57Z</dcterms:created>
  <dcterms:modified xsi:type="dcterms:W3CDTF">2025-07-30T18:46:04Z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a390d5-a4f3-448c-8368-24080179bc53_Enabled">
    <vt:lpwstr>true</vt:lpwstr>
  </property>
  <property fmtid="{D5CDD505-2E9C-101B-9397-08002B2CF9AE}" pid="3" name="MSIP_Label_8ca390d5-a4f3-448c-8368-24080179bc53_SetDate">
    <vt:lpwstr>2022-11-28T20:25:57Z</vt:lpwstr>
  </property>
  <property fmtid="{D5CDD505-2E9C-101B-9397-08002B2CF9AE}" pid="4" name="MSIP_Label_8ca390d5-a4f3-448c-8368-24080179bc53_Method">
    <vt:lpwstr>Standard</vt:lpwstr>
  </property>
  <property fmtid="{D5CDD505-2E9C-101B-9397-08002B2CF9AE}" pid="5" name="MSIP_Label_8ca390d5-a4f3-448c-8368-24080179bc53_Name">
    <vt:lpwstr>Low Risk</vt:lpwstr>
  </property>
  <property fmtid="{D5CDD505-2E9C-101B-9397-08002B2CF9AE}" pid="6" name="MSIP_Label_8ca390d5-a4f3-448c-8368-24080179bc53_SiteId">
    <vt:lpwstr>5b703aa0-061f-4ed9-beca-765a39ee1304</vt:lpwstr>
  </property>
  <property fmtid="{D5CDD505-2E9C-101B-9397-08002B2CF9AE}" pid="7" name="MSIP_Label_8ca390d5-a4f3-448c-8368-24080179bc53_ActionId">
    <vt:lpwstr>252911f1-9da4-4851-aa98-6fddd5077c28</vt:lpwstr>
  </property>
  <property fmtid="{D5CDD505-2E9C-101B-9397-08002B2CF9AE}" pid="8" name="MSIP_Label_8ca390d5-a4f3-448c-8368-24080179bc53_ContentBits">
    <vt:lpwstr>0</vt:lpwstr>
  </property>
</Properties>
</file>